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5"/>
  </p:notesMasterIdLst>
  <p:sldIdLst>
    <p:sldId id="256" r:id="rId2"/>
    <p:sldId id="257" r:id="rId3"/>
    <p:sldId id="312" r:id="rId4"/>
    <p:sldId id="259" r:id="rId5"/>
    <p:sldId id="261" r:id="rId6"/>
    <p:sldId id="313" r:id="rId7"/>
    <p:sldId id="262" r:id="rId8"/>
    <p:sldId id="263" r:id="rId9"/>
    <p:sldId id="266" r:id="rId10"/>
    <p:sldId id="267" r:id="rId11"/>
    <p:sldId id="272" r:id="rId12"/>
    <p:sldId id="275" r:id="rId13"/>
    <p:sldId id="290" r:id="rId14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16"/>
      <p:italic r:id="rId17"/>
    </p:embeddedFont>
    <p:embeddedFont>
      <p:font typeface="Carter One" panose="020B0604020202020204" charset="0"/>
      <p:regular r:id="rId18"/>
    </p:embeddedFont>
    <p:embeddedFont>
      <p:font typeface="Livvic" panose="020B0604020202020204" charset="0"/>
      <p:regular r:id="rId19"/>
      <p:bold r:id="rId20"/>
      <p:italic r:id="rId21"/>
      <p:boldItalic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B51575-7788-470D-A08F-14B377BBCF1C}">
  <a:tblStyle styleId="{E8B51575-7788-470D-A08F-14B377BBCF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34E85F-B2F4-406F-A1AD-549B2FD67546}" type="doc">
      <dgm:prSet loTypeId="urn:microsoft.com/office/officeart/2005/8/layout/radial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ED2B7CE-2B41-42BC-A11A-3532BF148C36}">
      <dgm:prSet phldrT="[Text]" custT="1"/>
      <dgm:spPr>
        <a:solidFill>
          <a:srgbClr val="43467B"/>
        </a:solidFill>
      </dgm:spPr>
      <dgm:t>
        <a:bodyPr/>
        <a:lstStyle/>
        <a:p>
          <a:r>
            <a:rPr lang="en-IN" sz="1700" dirty="0"/>
            <a:t>Test </a:t>
          </a:r>
        </a:p>
        <a:p>
          <a:r>
            <a:rPr lang="en-IN" sz="1700" dirty="0"/>
            <a:t>Driven</a:t>
          </a:r>
        </a:p>
        <a:p>
          <a:r>
            <a:rPr lang="en-IN" sz="1700" dirty="0"/>
            <a:t>Development</a:t>
          </a:r>
        </a:p>
      </dgm:t>
    </dgm:pt>
    <dgm:pt modelId="{493096A2-8F2A-4AD7-BD91-4BE6456B210A}" type="parTrans" cxnId="{BB6D7B1A-244A-48DD-BD44-AEB0634E5FF8}">
      <dgm:prSet/>
      <dgm:spPr/>
      <dgm:t>
        <a:bodyPr/>
        <a:lstStyle/>
        <a:p>
          <a:endParaRPr lang="en-IN"/>
        </a:p>
      </dgm:t>
    </dgm:pt>
    <dgm:pt modelId="{26412171-07E7-43C9-901B-BE5D4BFBFD6A}" type="sibTrans" cxnId="{BB6D7B1A-244A-48DD-BD44-AEB0634E5FF8}">
      <dgm:prSet/>
      <dgm:spPr/>
      <dgm:t>
        <a:bodyPr/>
        <a:lstStyle/>
        <a:p>
          <a:endParaRPr lang="en-IN"/>
        </a:p>
      </dgm:t>
    </dgm:pt>
    <dgm:pt modelId="{628FAB56-4A8B-4D8A-8602-0719F6A1F38F}">
      <dgm:prSet phldrT="[Text]"/>
      <dgm:spPr>
        <a:solidFill>
          <a:srgbClr val="FF0000"/>
        </a:solidFill>
      </dgm:spPr>
      <dgm:t>
        <a:bodyPr/>
        <a:lstStyle/>
        <a:p>
          <a:r>
            <a:rPr lang="en-IN" dirty="0"/>
            <a:t>Red</a:t>
          </a:r>
        </a:p>
      </dgm:t>
    </dgm:pt>
    <dgm:pt modelId="{396D1D7E-9D6E-4A6F-A0CD-81B4A5026BA9}" type="parTrans" cxnId="{6EA9457E-E6A7-4CBD-BE94-EE890C421E32}">
      <dgm:prSet/>
      <dgm:spPr/>
      <dgm:t>
        <a:bodyPr/>
        <a:lstStyle/>
        <a:p>
          <a:endParaRPr lang="en-IN"/>
        </a:p>
      </dgm:t>
    </dgm:pt>
    <dgm:pt modelId="{58F3181B-C806-4070-B9C2-8D583E4A1CBF}" type="sibTrans" cxnId="{6EA9457E-E6A7-4CBD-BE94-EE890C421E32}">
      <dgm:prSet/>
      <dgm:spPr>
        <a:solidFill>
          <a:srgbClr val="FF0000"/>
        </a:solidFill>
      </dgm:spPr>
      <dgm:t>
        <a:bodyPr/>
        <a:lstStyle/>
        <a:p>
          <a:endParaRPr lang="en-IN"/>
        </a:p>
      </dgm:t>
    </dgm:pt>
    <dgm:pt modelId="{CCF54B8A-41A1-40F7-A3E4-8A9FE965DB89}">
      <dgm:prSet phldrT="[Text]"/>
      <dgm:spPr>
        <a:solidFill>
          <a:srgbClr val="00B050"/>
        </a:solidFill>
      </dgm:spPr>
      <dgm:t>
        <a:bodyPr/>
        <a:lstStyle/>
        <a:p>
          <a:r>
            <a:rPr lang="en-IN" dirty="0"/>
            <a:t>Green</a:t>
          </a:r>
        </a:p>
      </dgm:t>
    </dgm:pt>
    <dgm:pt modelId="{36370AE6-4A47-46C0-AA0B-B929551D24DA}" type="parTrans" cxnId="{E3979344-09E9-4413-BB3B-FB55B493DF4B}">
      <dgm:prSet/>
      <dgm:spPr/>
      <dgm:t>
        <a:bodyPr/>
        <a:lstStyle/>
        <a:p>
          <a:endParaRPr lang="en-IN"/>
        </a:p>
      </dgm:t>
    </dgm:pt>
    <dgm:pt modelId="{0AD871FF-6D5B-40FC-B2EA-297CE316CE6C}" type="sibTrans" cxnId="{E3979344-09E9-4413-BB3B-FB55B493DF4B}">
      <dgm:prSet/>
      <dgm:spPr>
        <a:solidFill>
          <a:srgbClr val="00B050"/>
        </a:solidFill>
      </dgm:spPr>
      <dgm:t>
        <a:bodyPr/>
        <a:lstStyle/>
        <a:p>
          <a:endParaRPr lang="en-IN"/>
        </a:p>
      </dgm:t>
    </dgm:pt>
    <dgm:pt modelId="{DC8E54E6-2D40-405C-88F2-0761FA3546EF}">
      <dgm:prSet phldrT="[Text]"/>
      <dgm:spPr>
        <a:solidFill>
          <a:srgbClr val="0070C0"/>
        </a:solidFill>
      </dgm:spPr>
      <dgm:t>
        <a:bodyPr/>
        <a:lstStyle/>
        <a:p>
          <a:r>
            <a:rPr lang="en-IN" dirty="0"/>
            <a:t>Refactor</a:t>
          </a:r>
        </a:p>
      </dgm:t>
    </dgm:pt>
    <dgm:pt modelId="{F4DEA043-8A52-4E09-AEBB-0CA8D9513D48}" type="parTrans" cxnId="{4240B196-9BE8-47E8-89F6-45A3A817ABEF}">
      <dgm:prSet/>
      <dgm:spPr/>
      <dgm:t>
        <a:bodyPr/>
        <a:lstStyle/>
        <a:p>
          <a:endParaRPr lang="en-IN"/>
        </a:p>
      </dgm:t>
    </dgm:pt>
    <dgm:pt modelId="{98B3850C-A710-4C89-B8FF-61E757C9B483}" type="sibTrans" cxnId="{4240B196-9BE8-47E8-89F6-45A3A817ABEF}">
      <dgm:prSet/>
      <dgm:spPr>
        <a:solidFill>
          <a:srgbClr val="0070C0"/>
        </a:solidFill>
      </dgm:spPr>
      <dgm:t>
        <a:bodyPr/>
        <a:lstStyle/>
        <a:p>
          <a:endParaRPr lang="en-IN"/>
        </a:p>
      </dgm:t>
    </dgm:pt>
    <dgm:pt modelId="{BB681FD2-FA5E-4487-A1BB-DCA48EB83120}" type="pres">
      <dgm:prSet presAssocID="{4234E85F-B2F4-406F-A1AD-549B2FD6754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72973DE-078C-4FFE-A4E6-E3AFACC7C5AE}" type="pres">
      <dgm:prSet presAssocID="{4ED2B7CE-2B41-42BC-A11A-3532BF148C36}" presName="centerShape" presStyleLbl="node0" presStyleIdx="0" presStyleCnt="1"/>
      <dgm:spPr/>
    </dgm:pt>
    <dgm:pt modelId="{CDDD7885-851F-48A3-9298-7E40B93D20BA}" type="pres">
      <dgm:prSet presAssocID="{628FAB56-4A8B-4D8A-8602-0719F6A1F38F}" presName="node" presStyleLbl="node1" presStyleIdx="0" presStyleCnt="3">
        <dgm:presLayoutVars>
          <dgm:bulletEnabled val="1"/>
        </dgm:presLayoutVars>
      </dgm:prSet>
      <dgm:spPr/>
    </dgm:pt>
    <dgm:pt modelId="{98E089A8-7C2D-4C0C-865E-4BB9726F60A3}" type="pres">
      <dgm:prSet presAssocID="{628FAB56-4A8B-4D8A-8602-0719F6A1F38F}" presName="dummy" presStyleCnt="0"/>
      <dgm:spPr/>
    </dgm:pt>
    <dgm:pt modelId="{1BF908D1-7998-40B5-A897-D5A34EDC6F51}" type="pres">
      <dgm:prSet presAssocID="{58F3181B-C806-4070-B9C2-8D583E4A1CBF}" presName="sibTrans" presStyleLbl="sibTrans2D1" presStyleIdx="0" presStyleCnt="3"/>
      <dgm:spPr/>
    </dgm:pt>
    <dgm:pt modelId="{8FCDAEB6-844E-4C6B-92B4-6B4DD95FEFB6}" type="pres">
      <dgm:prSet presAssocID="{CCF54B8A-41A1-40F7-A3E4-8A9FE965DB89}" presName="node" presStyleLbl="node1" presStyleIdx="1" presStyleCnt="3">
        <dgm:presLayoutVars>
          <dgm:bulletEnabled val="1"/>
        </dgm:presLayoutVars>
      </dgm:prSet>
      <dgm:spPr/>
    </dgm:pt>
    <dgm:pt modelId="{4BB9D35C-9983-4868-B05D-DC8F71E330C2}" type="pres">
      <dgm:prSet presAssocID="{CCF54B8A-41A1-40F7-A3E4-8A9FE965DB89}" presName="dummy" presStyleCnt="0"/>
      <dgm:spPr/>
    </dgm:pt>
    <dgm:pt modelId="{6922D95C-C927-4877-ACD5-BD7851639E21}" type="pres">
      <dgm:prSet presAssocID="{0AD871FF-6D5B-40FC-B2EA-297CE316CE6C}" presName="sibTrans" presStyleLbl="sibTrans2D1" presStyleIdx="1" presStyleCnt="3" custLinFactNeighborX="0" custLinFactNeighborY="238"/>
      <dgm:spPr/>
    </dgm:pt>
    <dgm:pt modelId="{BF32EF0C-C416-4101-8FD5-F00797C2132D}" type="pres">
      <dgm:prSet presAssocID="{DC8E54E6-2D40-405C-88F2-0761FA3546EF}" presName="node" presStyleLbl="node1" presStyleIdx="2" presStyleCnt="3">
        <dgm:presLayoutVars>
          <dgm:bulletEnabled val="1"/>
        </dgm:presLayoutVars>
      </dgm:prSet>
      <dgm:spPr/>
    </dgm:pt>
    <dgm:pt modelId="{707CE323-A10B-4458-AFB1-6801F132A94C}" type="pres">
      <dgm:prSet presAssocID="{DC8E54E6-2D40-405C-88F2-0761FA3546EF}" presName="dummy" presStyleCnt="0"/>
      <dgm:spPr/>
    </dgm:pt>
    <dgm:pt modelId="{113EB748-C496-412B-90CF-7354C2DF5622}" type="pres">
      <dgm:prSet presAssocID="{98B3850C-A710-4C89-B8FF-61E757C9B483}" presName="sibTrans" presStyleLbl="sibTrans2D1" presStyleIdx="2" presStyleCnt="3"/>
      <dgm:spPr/>
    </dgm:pt>
  </dgm:ptLst>
  <dgm:cxnLst>
    <dgm:cxn modelId="{BB6D7B1A-244A-48DD-BD44-AEB0634E5FF8}" srcId="{4234E85F-B2F4-406F-A1AD-549B2FD67546}" destId="{4ED2B7CE-2B41-42BC-A11A-3532BF148C36}" srcOrd="0" destOrd="0" parTransId="{493096A2-8F2A-4AD7-BD91-4BE6456B210A}" sibTransId="{26412171-07E7-43C9-901B-BE5D4BFBFD6A}"/>
    <dgm:cxn modelId="{2D28EC20-EB89-471A-8121-715B38A49836}" type="presOf" srcId="{DC8E54E6-2D40-405C-88F2-0761FA3546EF}" destId="{BF32EF0C-C416-4101-8FD5-F00797C2132D}" srcOrd="0" destOrd="0" presId="urn:microsoft.com/office/officeart/2005/8/layout/radial6"/>
    <dgm:cxn modelId="{E3979344-09E9-4413-BB3B-FB55B493DF4B}" srcId="{4ED2B7CE-2B41-42BC-A11A-3532BF148C36}" destId="{CCF54B8A-41A1-40F7-A3E4-8A9FE965DB89}" srcOrd="1" destOrd="0" parTransId="{36370AE6-4A47-46C0-AA0B-B929551D24DA}" sibTransId="{0AD871FF-6D5B-40FC-B2EA-297CE316CE6C}"/>
    <dgm:cxn modelId="{B818A36E-9362-4205-8315-0229523A9CA7}" type="presOf" srcId="{4ED2B7CE-2B41-42BC-A11A-3532BF148C36}" destId="{E72973DE-078C-4FFE-A4E6-E3AFACC7C5AE}" srcOrd="0" destOrd="0" presId="urn:microsoft.com/office/officeart/2005/8/layout/radial6"/>
    <dgm:cxn modelId="{6EA9457E-E6A7-4CBD-BE94-EE890C421E32}" srcId="{4ED2B7CE-2B41-42BC-A11A-3532BF148C36}" destId="{628FAB56-4A8B-4D8A-8602-0719F6A1F38F}" srcOrd="0" destOrd="0" parTransId="{396D1D7E-9D6E-4A6F-A0CD-81B4A5026BA9}" sibTransId="{58F3181B-C806-4070-B9C2-8D583E4A1CBF}"/>
    <dgm:cxn modelId="{4240B196-9BE8-47E8-89F6-45A3A817ABEF}" srcId="{4ED2B7CE-2B41-42BC-A11A-3532BF148C36}" destId="{DC8E54E6-2D40-405C-88F2-0761FA3546EF}" srcOrd="2" destOrd="0" parTransId="{F4DEA043-8A52-4E09-AEBB-0CA8D9513D48}" sibTransId="{98B3850C-A710-4C89-B8FF-61E757C9B483}"/>
    <dgm:cxn modelId="{D4225D97-0E99-4E3B-9DD7-5B1789EF16E4}" type="presOf" srcId="{58F3181B-C806-4070-B9C2-8D583E4A1CBF}" destId="{1BF908D1-7998-40B5-A897-D5A34EDC6F51}" srcOrd="0" destOrd="0" presId="urn:microsoft.com/office/officeart/2005/8/layout/radial6"/>
    <dgm:cxn modelId="{1DA449A3-2F43-4068-A0A0-747F39865311}" type="presOf" srcId="{98B3850C-A710-4C89-B8FF-61E757C9B483}" destId="{113EB748-C496-412B-90CF-7354C2DF5622}" srcOrd="0" destOrd="0" presId="urn:microsoft.com/office/officeart/2005/8/layout/radial6"/>
    <dgm:cxn modelId="{95D89AB9-0C74-4F14-88C0-0FDCA09336B2}" type="presOf" srcId="{628FAB56-4A8B-4D8A-8602-0719F6A1F38F}" destId="{CDDD7885-851F-48A3-9298-7E40B93D20BA}" srcOrd="0" destOrd="0" presId="urn:microsoft.com/office/officeart/2005/8/layout/radial6"/>
    <dgm:cxn modelId="{0E826ED7-CAB4-466D-B98B-3FEA4ACEC542}" type="presOf" srcId="{0AD871FF-6D5B-40FC-B2EA-297CE316CE6C}" destId="{6922D95C-C927-4877-ACD5-BD7851639E21}" srcOrd="0" destOrd="0" presId="urn:microsoft.com/office/officeart/2005/8/layout/radial6"/>
    <dgm:cxn modelId="{961A2DE3-A1F9-42A2-A034-A4C803C563D2}" type="presOf" srcId="{CCF54B8A-41A1-40F7-A3E4-8A9FE965DB89}" destId="{8FCDAEB6-844E-4C6B-92B4-6B4DD95FEFB6}" srcOrd="0" destOrd="0" presId="urn:microsoft.com/office/officeart/2005/8/layout/radial6"/>
    <dgm:cxn modelId="{B6F7F9F6-AF45-4F63-A704-3D94AB89A1BB}" type="presOf" srcId="{4234E85F-B2F4-406F-A1AD-549B2FD67546}" destId="{BB681FD2-FA5E-4487-A1BB-DCA48EB83120}" srcOrd="0" destOrd="0" presId="urn:microsoft.com/office/officeart/2005/8/layout/radial6"/>
    <dgm:cxn modelId="{25C03B08-4B44-4FF6-9012-1EAD942D1493}" type="presParOf" srcId="{BB681FD2-FA5E-4487-A1BB-DCA48EB83120}" destId="{E72973DE-078C-4FFE-A4E6-E3AFACC7C5AE}" srcOrd="0" destOrd="0" presId="urn:microsoft.com/office/officeart/2005/8/layout/radial6"/>
    <dgm:cxn modelId="{685D615C-E608-48DE-AD6C-8C7EC97D31C7}" type="presParOf" srcId="{BB681FD2-FA5E-4487-A1BB-DCA48EB83120}" destId="{CDDD7885-851F-48A3-9298-7E40B93D20BA}" srcOrd="1" destOrd="0" presId="urn:microsoft.com/office/officeart/2005/8/layout/radial6"/>
    <dgm:cxn modelId="{66AB14AB-EEB2-4372-9E30-4E1ACF1ACC61}" type="presParOf" srcId="{BB681FD2-FA5E-4487-A1BB-DCA48EB83120}" destId="{98E089A8-7C2D-4C0C-865E-4BB9726F60A3}" srcOrd="2" destOrd="0" presId="urn:microsoft.com/office/officeart/2005/8/layout/radial6"/>
    <dgm:cxn modelId="{D1466F7F-58B0-4AF5-974D-83E1D0BCD17D}" type="presParOf" srcId="{BB681FD2-FA5E-4487-A1BB-DCA48EB83120}" destId="{1BF908D1-7998-40B5-A897-D5A34EDC6F51}" srcOrd="3" destOrd="0" presId="urn:microsoft.com/office/officeart/2005/8/layout/radial6"/>
    <dgm:cxn modelId="{80A9C6D7-9F05-4DAF-994A-D7BF2529C4DB}" type="presParOf" srcId="{BB681FD2-FA5E-4487-A1BB-DCA48EB83120}" destId="{8FCDAEB6-844E-4C6B-92B4-6B4DD95FEFB6}" srcOrd="4" destOrd="0" presId="urn:microsoft.com/office/officeart/2005/8/layout/radial6"/>
    <dgm:cxn modelId="{EB28DEE7-B8D4-496D-87BF-A37EBE98753E}" type="presParOf" srcId="{BB681FD2-FA5E-4487-A1BB-DCA48EB83120}" destId="{4BB9D35C-9983-4868-B05D-DC8F71E330C2}" srcOrd="5" destOrd="0" presId="urn:microsoft.com/office/officeart/2005/8/layout/radial6"/>
    <dgm:cxn modelId="{19022D31-7730-4BEC-94C4-A7A4FCB65E51}" type="presParOf" srcId="{BB681FD2-FA5E-4487-A1BB-DCA48EB83120}" destId="{6922D95C-C927-4877-ACD5-BD7851639E21}" srcOrd="6" destOrd="0" presId="urn:microsoft.com/office/officeart/2005/8/layout/radial6"/>
    <dgm:cxn modelId="{0B72EFF4-F03A-41AA-B937-5FAA4AE3177D}" type="presParOf" srcId="{BB681FD2-FA5E-4487-A1BB-DCA48EB83120}" destId="{BF32EF0C-C416-4101-8FD5-F00797C2132D}" srcOrd="7" destOrd="0" presId="urn:microsoft.com/office/officeart/2005/8/layout/radial6"/>
    <dgm:cxn modelId="{0A3FBAE3-366E-4246-8723-D9A4F5CCB7BC}" type="presParOf" srcId="{BB681FD2-FA5E-4487-A1BB-DCA48EB83120}" destId="{707CE323-A10B-4458-AFB1-6801F132A94C}" srcOrd="8" destOrd="0" presId="urn:microsoft.com/office/officeart/2005/8/layout/radial6"/>
    <dgm:cxn modelId="{6065F3F5-4230-45C4-A479-6821F28FB9F9}" type="presParOf" srcId="{BB681FD2-FA5E-4487-A1BB-DCA48EB83120}" destId="{113EB748-C496-412B-90CF-7354C2DF5622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7C12E8-A72F-4C1D-B550-0B2E21255872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998A382-B5F2-4E0C-B5AC-205662CFCC44}">
      <dgm:prSet phldrT="[Text]"/>
      <dgm:spPr/>
      <dgm:t>
        <a:bodyPr/>
        <a:lstStyle/>
        <a:p>
          <a:r>
            <a:rPr lang="en-IN" dirty="0"/>
            <a:t>Modules </a:t>
          </a:r>
        </a:p>
      </dgm:t>
    </dgm:pt>
    <dgm:pt modelId="{72E67713-BBF7-471E-B59E-C5D0EE24A590}" type="parTrans" cxnId="{643CEF1B-CADA-4681-BC5F-D03BADA45E3B}">
      <dgm:prSet/>
      <dgm:spPr/>
      <dgm:t>
        <a:bodyPr/>
        <a:lstStyle/>
        <a:p>
          <a:endParaRPr lang="en-IN"/>
        </a:p>
      </dgm:t>
    </dgm:pt>
    <dgm:pt modelId="{0808A6FA-52DD-4CE4-9388-F9BB343786E0}" type="sibTrans" cxnId="{643CEF1B-CADA-4681-BC5F-D03BADA45E3B}">
      <dgm:prSet/>
      <dgm:spPr/>
      <dgm:t>
        <a:bodyPr/>
        <a:lstStyle/>
        <a:p>
          <a:endParaRPr lang="en-IN"/>
        </a:p>
      </dgm:t>
    </dgm:pt>
    <dgm:pt modelId="{36FF73A6-8651-4F50-8656-13451A20139B}">
      <dgm:prSet phldrT="[Text]" phldr="0"/>
      <dgm:spPr/>
      <dgm:t>
        <a:bodyPr/>
        <a:lstStyle/>
        <a:p>
          <a:r>
            <a:rPr lang="en-IN" dirty="0">
              <a:latin typeface="Calibri Light" panose="020F0302020204030204"/>
            </a:rPr>
            <a:t>Admin</a:t>
          </a:r>
          <a:endParaRPr lang="en-IN" dirty="0"/>
        </a:p>
      </dgm:t>
    </dgm:pt>
    <dgm:pt modelId="{7622EFBF-C8C8-463B-8186-44440D9EDDF6}" type="parTrans" cxnId="{7556201F-4008-4C7A-B9D8-A7581A58BCC7}">
      <dgm:prSet/>
      <dgm:spPr/>
      <dgm:t>
        <a:bodyPr/>
        <a:lstStyle/>
        <a:p>
          <a:endParaRPr lang="en-IN"/>
        </a:p>
      </dgm:t>
    </dgm:pt>
    <dgm:pt modelId="{A11EA5B9-F1C0-4CB0-8F02-7B061F5B0A54}" type="sibTrans" cxnId="{7556201F-4008-4C7A-B9D8-A7581A58BCC7}">
      <dgm:prSet/>
      <dgm:spPr/>
      <dgm:t>
        <a:bodyPr/>
        <a:lstStyle/>
        <a:p>
          <a:endParaRPr lang="en-IN"/>
        </a:p>
      </dgm:t>
    </dgm:pt>
    <dgm:pt modelId="{970EAA9E-6BE2-4638-B21C-251C4F803518}">
      <dgm:prSet phldrT="[Text]"/>
      <dgm:spPr/>
      <dgm:t>
        <a:bodyPr/>
        <a:lstStyle/>
        <a:p>
          <a:r>
            <a:rPr lang="en-IN" dirty="0"/>
            <a:t>Customer</a:t>
          </a:r>
        </a:p>
      </dgm:t>
    </dgm:pt>
    <dgm:pt modelId="{D3FCEB9D-B353-4256-AE0E-11035F4E63A4}" type="parTrans" cxnId="{7FBE51E4-F2EE-4B9F-8F93-7A81F2287F82}">
      <dgm:prSet/>
      <dgm:spPr/>
      <dgm:t>
        <a:bodyPr/>
        <a:lstStyle/>
        <a:p>
          <a:endParaRPr lang="en-IN"/>
        </a:p>
      </dgm:t>
    </dgm:pt>
    <dgm:pt modelId="{4B01B1FC-7689-4C2E-B95A-2DC6BCC805C4}" type="sibTrans" cxnId="{7FBE51E4-F2EE-4B9F-8F93-7A81F2287F82}">
      <dgm:prSet/>
      <dgm:spPr/>
      <dgm:t>
        <a:bodyPr/>
        <a:lstStyle/>
        <a:p>
          <a:endParaRPr lang="en-IN"/>
        </a:p>
      </dgm:t>
    </dgm:pt>
    <dgm:pt modelId="{43F7B0B7-50F3-4742-A46D-303262DF1A9C}" type="pres">
      <dgm:prSet presAssocID="{677C12E8-A72F-4C1D-B550-0B2E21255872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ED5977FC-8C51-4BA3-A852-0C0CCA18021B}" type="pres">
      <dgm:prSet presAssocID="{8998A382-B5F2-4E0C-B5AC-205662CFCC44}" presName="Parent" presStyleLbl="node1" presStyleIdx="0" presStyleCnt="2" custScaleX="163687" custScaleY="139754" custLinFactNeighborX="-30890" custLinFactNeighborY="-5686">
        <dgm:presLayoutVars>
          <dgm:chMax val="4"/>
          <dgm:chPref val="3"/>
        </dgm:presLayoutVars>
      </dgm:prSet>
      <dgm:spPr/>
    </dgm:pt>
    <dgm:pt modelId="{889EF4A6-C838-4AE6-B537-C15A346108E8}" type="pres">
      <dgm:prSet presAssocID="{36FF73A6-8651-4F50-8656-13451A20139B}" presName="Accent" presStyleLbl="node1" presStyleIdx="1" presStyleCnt="2"/>
      <dgm:spPr/>
    </dgm:pt>
    <dgm:pt modelId="{EC93B456-8841-48FF-98B3-B3ECA9F04097}" type="pres">
      <dgm:prSet presAssocID="{36FF73A6-8651-4F50-8656-13451A20139B}" presName="Image1" presStyleLbl="fgImgPlace1" presStyleIdx="0" presStyleCnt="2" custScaleX="81504" custScaleY="4529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1961E24E-F28B-4CF9-9BE1-E8A7249ADD02}" type="pres">
      <dgm:prSet presAssocID="{36FF73A6-8651-4F50-8656-13451A20139B}" presName="Child1" presStyleLbl="revTx" presStyleIdx="0" presStyleCnt="2" custScaleX="94745" custScaleY="47447">
        <dgm:presLayoutVars>
          <dgm:chMax val="0"/>
          <dgm:chPref val="0"/>
          <dgm:bulletEnabled val="1"/>
        </dgm:presLayoutVars>
      </dgm:prSet>
      <dgm:spPr/>
    </dgm:pt>
    <dgm:pt modelId="{BC980876-E103-40D7-91B1-259273AD9B23}" type="pres">
      <dgm:prSet presAssocID="{970EAA9E-6BE2-4638-B21C-251C4F803518}" presName="Image2" presStyleCnt="0"/>
      <dgm:spPr/>
    </dgm:pt>
    <dgm:pt modelId="{497300FD-4C51-4039-BF4F-BC46B552159C}" type="pres">
      <dgm:prSet presAssocID="{970EAA9E-6BE2-4638-B21C-251C4F803518}" presName="Image" presStyleLbl="fgImgPlace1" presStyleIdx="1" presStyleCnt="2" custScaleX="65594" custScaleY="6108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C5DED58-288C-4E08-A487-41A349D1E04F}" type="pres">
      <dgm:prSet presAssocID="{970EAA9E-6BE2-4638-B21C-251C4F803518}" presName="Child2" presStyleLbl="revTx" presStyleIdx="1" presStyleCnt="2" custScaleX="107805" custScaleY="39283">
        <dgm:presLayoutVars>
          <dgm:chMax val="0"/>
          <dgm:chPref val="0"/>
          <dgm:bulletEnabled val="1"/>
        </dgm:presLayoutVars>
      </dgm:prSet>
      <dgm:spPr/>
    </dgm:pt>
  </dgm:ptLst>
  <dgm:cxnLst>
    <dgm:cxn modelId="{9AC3E016-4CDA-4C05-BC67-FEA008B44127}" type="presOf" srcId="{970EAA9E-6BE2-4638-B21C-251C4F803518}" destId="{9C5DED58-288C-4E08-A487-41A349D1E04F}" srcOrd="0" destOrd="0" presId="urn:microsoft.com/office/officeart/2011/layout/RadialPictureList"/>
    <dgm:cxn modelId="{643CEF1B-CADA-4681-BC5F-D03BADA45E3B}" srcId="{677C12E8-A72F-4C1D-B550-0B2E21255872}" destId="{8998A382-B5F2-4E0C-B5AC-205662CFCC44}" srcOrd="0" destOrd="0" parTransId="{72E67713-BBF7-471E-B59E-C5D0EE24A590}" sibTransId="{0808A6FA-52DD-4CE4-9388-F9BB343786E0}"/>
    <dgm:cxn modelId="{7556201F-4008-4C7A-B9D8-A7581A58BCC7}" srcId="{8998A382-B5F2-4E0C-B5AC-205662CFCC44}" destId="{36FF73A6-8651-4F50-8656-13451A20139B}" srcOrd="0" destOrd="0" parTransId="{7622EFBF-C8C8-463B-8186-44440D9EDDF6}" sibTransId="{A11EA5B9-F1C0-4CB0-8F02-7B061F5B0A54}"/>
    <dgm:cxn modelId="{4A1A8869-8446-483B-BE4B-2D83CD9C66C1}" type="presOf" srcId="{677C12E8-A72F-4C1D-B550-0B2E21255872}" destId="{43F7B0B7-50F3-4742-A46D-303262DF1A9C}" srcOrd="0" destOrd="0" presId="urn:microsoft.com/office/officeart/2011/layout/RadialPictureList"/>
    <dgm:cxn modelId="{A5642AAC-DAF9-49CC-BCBE-851942642753}" type="presOf" srcId="{8998A382-B5F2-4E0C-B5AC-205662CFCC44}" destId="{ED5977FC-8C51-4BA3-A852-0C0CCA18021B}" srcOrd="0" destOrd="0" presId="urn:microsoft.com/office/officeart/2011/layout/RadialPictureList"/>
    <dgm:cxn modelId="{70AD81DE-8752-4844-B328-53DD6DBAF18F}" type="presOf" srcId="{36FF73A6-8651-4F50-8656-13451A20139B}" destId="{1961E24E-F28B-4CF9-9BE1-E8A7249ADD02}" srcOrd="0" destOrd="0" presId="urn:microsoft.com/office/officeart/2011/layout/RadialPictureList"/>
    <dgm:cxn modelId="{7FBE51E4-F2EE-4B9F-8F93-7A81F2287F82}" srcId="{8998A382-B5F2-4E0C-B5AC-205662CFCC44}" destId="{970EAA9E-6BE2-4638-B21C-251C4F803518}" srcOrd="1" destOrd="0" parTransId="{D3FCEB9D-B353-4256-AE0E-11035F4E63A4}" sibTransId="{4B01B1FC-7689-4C2E-B95A-2DC6BCC805C4}"/>
    <dgm:cxn modelId="{DDC2CA60-AA4F-4E1D-B61D-EF5B4629B26D}" type="presParOf" srcId="{43F7B0B7-50F3-4742-A46D-303262DF1A9C}" destId="{ED5977FC-8C51-4BA3-A852-0C0CCA18021B}" srcOrd="0" destOrd="0" presId="urn:microsoft.com/office/officeart/2011/layout/RadialPictureList"/>
    <dgm:cxn modelId="{9DF0B9AA-8DFE-452A-9F41-E30228C21124}" type="presParOf" srcId="{43F7B0B7-50F3-4742-A46D-303262DF1A9C}" destId="{889EF4A6-C838-4AE6-B537-C15A346108E8}" srcOrd="1" destOrd="0" presId="urn:microsoft.com/office/officeart/2011/layout/RadialPictureList"/>
    <dgm:cxn modelId="{B4CEBD8E-FFBE-488C-9E34-9CD0DC4B8DA9}" type="presParOf" srcId="{43F7B0B7-50F3-4742-A46D-303262DF1A9C}" destId="{EC93B456-8841-48FF-98B3-B3ECA9F04097}" srcOrd="2" destOrd="0" presId="urn:microsoft.com/office/officeart/2011/layout/RadialPictureList"/>
    <dgm:cxn modelId="{188ED064-CC32-4EC5-AC97-4A9109E1506F}" type="presParOf" srcId="{43F7B0B7-50F3-4742-A46D-303262DF1A9C}" destId="{1961E24E-F28B-4CF9-9BE1-E8A7249ADD02}" srcOrd="3" destOrd="0" presId="urn:microsoft.com/office/officeart/2011/layout/RadialPictureList"/>
    <dgm:cxn modelId="{804EB953-7FB1-43A5-A140-0DFB3BC9DC07}" type="presParOf" srcId="{43F7B0B7-50F3-4742-A46D-303262DF1A9C}" destId="{BC980876-E103-40D7-91B1-259273AD9B23}" srcOrd="4" destOrd="0" presId="urn:microsoft.com/office/officeart/2011/layout/RadialPictureList"/>
    <dgm:cxn modelId="{D2ED55F8-17EE-45AB-BA24-9BC29F87DBD2}" type="presParOf" srcId="{BC980876-E103-40D7-91B1-259273AD9B23}" destId="{497300FD-4C51-4039-BF4F-BC46B552159C}" srcOrd="0" destOrd="0" presId="urn:microsoft.com/office/officeart/2011/layout/RadialPictureList"/>
    <dgm:cxn modelId="{CE60E2A3-A412-4ED9-86D2-F72FE4F14767}" type="presParOf" srcId="{43F7B0B7-50F3-4742-A46D-303262DF1A9C}" destId="{9C5DED58-288C-4E08-A487-41A349D1E04F}" srcOrd="5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EB748-C496-412B-90CF-7354C2DF5622}">
      <dsp:nvSpPr>
        <dsp:cNvPr id="0" name=""/>
        <dsp:cNvSpPr/>
      </dsp:nvSpPr>
      <dsp:spPr>
        <a:xfrm>
          <a:off x="1849900" y="454933"/>
          <a:ext cx="3034153" cy="3034153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22D95C-C927-4877-ACD5-BD7851639E21}">
      <dsp:nvSpPr>
        <dsp:cNvPr id="0" name=""/>
        <dsp:cNvSpPr/>
      </dsp:nvSpPr>
      <dsp:spPr>
        <a:xfrm>
          <a:off x="1849900" y="462155"/>
          <a:ext cx="3034153" cy="3034153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BF908D1-7998-40B5-A897-D5A34EDC6F51}">
      <dsp:nvSpPr>
        <dsp:cNvPr id="0" name=""/>
        <dsp:cNvSpPr/>
      </dsp:nvSpPr>
      <dsp:spPr>
        <a:xfrm>
          <a:off x="1849900" y="454933"/>
          <a:ext cx="3034153" cy="3034153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rgbClr val="FF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72973DE-078C-4FFE-A4E6-E3AFACC7C5AE}">
      <dsp:nvSpPr>
        <dsp:cNvPr id="0" name=""/>
        <dsp:cNvSpPr/>
      </dsp:nvSpPr>
      <dsp:spPr>
        <a:xfrm>
          <a:off x="2668263" y="1273297"/>
          <a:ext cx="1397426" cy="1397426"/>
        </a:xfrm>
        <a:prstGeom prst="ellipse">
          <a:avLst/>
        </a:prstGeom>
        <a:solidFill>
          <a:srgbClr val="43467B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Test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Driven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Development</a:t>
          </a:r>
        </a:p>
      </dsp:txBody>
      <dsp:txXfrm>
        <a:off x="2872911" y="1477945"/>
        <a:ext cx="988130" cy="988130"/>
      </dsp:txXfrm>
    </dsp:sp>
    <dsp:sp modelId="{CDDD7885-851F-48A3-9298-7E40B93D20BA}">
      <dsp:nvSpPr>
        <dsp:cNvPr id="0" name=""/>
        <dsp:cNvSpPr/>
      </dsp:nvSpPr>
      <dsp:spPr>
        <a:xfrm>
          <a:off x="2877877" y="1049"/>
          <a:ext cx="978198" cy="978198"/>
        </a:xfrm>
        <a:prstGeom prst="ellipse">
          <a:avLst/>
        </a:prstGeom>
        <a:solidFill>
          <a:srgbClr val="FF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Red</a:t>
          </a:r>
        </a:p>
      </dsp:txBody>
      <dsp:txXfrm>
        <a:off x="3021131" y="144303"/>
        <a:ext cx="691690" cy="691690"/>
      </dsp:txXfrm>
    </dsp:sp>
    <dsp:sp modelId="{8FCDAEB6-844E-4C6B-92B4-6B4DD95FEFB6}">
      <dsp:nvSpPr>
        <dsp:cNvPr id="0" name=""/>
        <dsp:cNvSpPr/>
      </dsp:nvSpPr>
      <dsp:spPr>
        <a:xfrm>
          <a:off x="4161207" y="2223841"/>
          <a:ext cx="978198" cy="978198"/>
        </a:xfrm>
        <a:prstGeom prst="ellipse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Green</a:t>
          </a:r>
        </a:p>
      </dsp:txBody>
      <dsp:txXfrm>
        <a:off x="4304461" y="2367095"/>
        <a:ext cx="691690" cy="691690"/>
      </dsp:txXfrm>
    </dsp:sp>
    <dsp:sp modelId="{BF32EF0C-C416-4101-8FD5-F00797C2132D}">
      <dsp:nvSpPr>
        <dsp:cNvPr id="0" name=""/>
        <dsp:cNvSpPr/>
      </dsp:nvSpPr>
      <dsp:spPr>
        <a:xfrm>
          <a:off x="1594547" y="2223841"/>
          <a:ext cx="978198" cy="978198"/>
        </a:xfrm>
        <a:prstGeom prst="ellipse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Refactor</a:t>
          </a:r>
        </a:p>
      </dsp:txBody>
      <dsp:txXfrm>
        <a:off x="1737801" y="2367095"/>
        <a:ext cx="691690" cy="6916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977FC-8C51-4BA3-A852-0C0CCA18021B}">
      <dsp:nvSpPr>
        <dsp:cNvPr id="0" name=""/>
        <dsp:cNvSpPr/>
      </dsp:nvSpPr>
      <dsp:spPr>
        <a:xfrm>
          <a:off x="158440" y="558809"/>
          <a:ext cx="3045200" cy="25999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200" kern="1200" dirty="0"/>
            <a:t>Modules </a:t>
          </a:r>
        </a:p>
      </dsp:txBody>
      <dsp:txXfrm>
        <a:off x="604399" y="939570"/>
        <a:ext cx="2153282" cy="1838474"/>
      </dsp:txXfrm>
    </dsp:sp>
    <dsp:sp modelId="{889EF4A6-C838-4AE6-B537-C15A346108E8}">
      <dsp:nvSpPr>
        <dsp:cNvPr id="0" name=""/>
        <dsp:cNvSpPr/>
      </dsp:nvSpPr>
      <dsp:spPr>
        <a:xfrm>
          <a:off x="366179" y="0"/>
          <a:ext cx="3749913" cy="3909244"/>
        </a:xfrm>
        <a:prstGeom prst="blockArc">
          <a:avLst>
            <a:gd name="adj1" fmla="val 17747832"/>
            <a:gd name="adj2" fmla="val 3872736"/>
            <a:gd name="adj3" fmla="val 558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3B456-8841-48FF-98B3-B3ECA9F04097}">
      <dsp:nvSpPr>
        <dsp:cNvPr id="0" name=""/>
        <dsp:cNvSpPr/>
      </dsp:nvSpPr>
      <dsp:spPr>
        <a:xfrm>
          <a:off x="3444346" y="892285"/>
          <a:ext cx="812263" cy="45151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1E24E-F28B-4CF9-9BE1-E8A7249ADD02}">
      <dsp:nvSpPr>
        <dsp:cNvPr id="0" name=""/>
        <dsp:cNvSpPr/>
      </dsp:nvSpPr>
      <dsp:spPr>
        <a:xfrm>
          <a:off x="4465886" y="886031"/>
          <a:ext cx="1263908" cy="457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2400" kern="1200" dirty="0">
              <a:latin typeface="Calibri Light" panose="020F0302020204030204"/>
            </a:rPr>
            <a:t>Admin</a:t>
          </a:r>
          <a:endParaRPr lang="en-IN" sz="2400" kern="1200" dirty="0"/>
        </a:p>
      </dsp:txBody>
      <dsp:txXfrm>
        <a:off x="4465886" y="886031"/>
        <a:ext cx="1263908" cy="457769"/>
      </dsp:txXfrm>
    </dsp:sp>
    <dsp:sp modelId="{497300FD-4C51-4039-BF4F-BC46B552159C}">
      <dsp:nvSpPr>
        <dsp:cNvPr id="0" name=""/>
        <dsp:cNvSpPr/>
      </dsp:nvSpPr>
      <dsp:spPr>
        <a:xfrm>
          <a:off x="3523625" y="2392537"/>
          <a:ext cx="653705" cy="6089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DED58-288C-4E08-A487-41A349D1E04F}">
      <dsp:nvSpPr>
        <dsp:cNvPr id="0" name=""/>
        <dsp:cNvSpPr/>
      </dsp:nvSpPr>
      <dsp:spPr>
        <a:xfrm>
          <a:off x="4378775" y="2504358"/>
          <a:ext cx="1438129" cy="379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2400" kern="1200" dirty="0"/>
            <a:t>Customer</a:t>
          </a:r>
        </a:p>
      </dsp:txBody>
      <dsp:txXfrm>
        <a:off x="4378775" y="2504358"/>
        <a:ext cx="1438129" cy="379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07d9a1b06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907d9a1b06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907d9a1b06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907d9a1b06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771b5f3f19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771b5f3f19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903916e606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903916e606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71b5f3f19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71b5f3f19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71b5f3f19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71b5f3f19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76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715f35a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715f35a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07d9a1b06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07d9a1b06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07d9a1b06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07d9a1b06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70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07d9a1b06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907d9a1b06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1abd52bd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1abd52bd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07d9a1b0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07d9a1b0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55083" y="1629192"/>
            <a:ext cx="3992100" cy="179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 b="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5575" y="4034776"/>
            <a:ext cx="2242500" cy="59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720000" y="1773125"/>
            <a:ext cx="3575700" cy="176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9144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title" idx="2" hasCustomPrompt="1"/>
          </p:nvPr>
        </p:nvSpPr>
        <p:spPr>
          <a:xfrm>
            <a:off x="3846225" y="408825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4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4724400" y="1783184"/>
            <a:ext cx="3699600" cy="176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9144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title" idx="2" hasCustomPrompt="1"/>
          </p:nvPr>
        </p:nvSpPr>
        <p:spPr>
          <a:xfrm>
            <a:off x="4077104" y="376588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5"/>
          <p:cNvGrpSpPr/>
          <p:nvPr/>
        </p:nvGrpSpPr>
        <p:grpSpPr>
          <a:xfrm>
            <a:off x="-131650" y="689475"/>
            <a:ext cx="9399850" cy="3612150"/>
            <a:chOff x="-131650" y="765675"/>
            <a:chExt cx="9399850" cy="3612150"/>
          </a:xfrm>
        </p:grpSpPr>
        <p:sp>
          <p:nvSpPr>
            <p:cNvPr id="207" name="Google Shape;207;p25"/>
            <p:cNvSpPr/>
            <p:nvPr/>
          </p:nvSpPr>
          <p:spPr>
            <a:xfrm>
              <a:off x="-128375" y="765675"/>
              <a:ext cx="9396575" cy="3612150"/>
            </a:xfrm>
            <a:custGeom>
              <a:avLst/>
              <a:gdLst/>
              <a:ahLst/>
              <a:cxnLst/>
              <a:rect l="l" t="t" r="r" b="b"/>
              <a:pathLst>
                <a:path w="375863" h="144486" extrusionOk="0">
                  <a:moveTo>
                    <a:pt x="375656" y="122577"/>
                  </a:moveTo>
                  <a:lnTo>
                    <a:pt x="375863" y="0"/>
                  </a:lnTo>
                  <a:lnTo>
                    <a:pt x="685" y="15555"/>
                  </a:lnTo>
                  <a:lnTo>
                    <a:pt x="0" y="140847"/>
                  </a:lnTo>
                  <a:lnTo>
                    <a:pt x="190113" y="1444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08" name="Google Shape;208;p25"/>
            <p:cNvSpPr/>
            <p:nvPr/>
          </p:nvSpPr>
          <p:spPr>
            <a:xfrm rot="10800000">
              <a:off x="7480600" y="3913609"/>
              <a:ext cx="1787600" cy="207500"/>
            </a:xfrm>
            <a:custGeom>
              <a:avLst/>
              <a:gdLst/>
              <a:ahLst/>
              <a:cxnLst/>
              <a:rect l="l" t="t" r="r" b="b"/>
              <a:pathLst>
                <a:path w="71504" h="8300" extrusionOk="0">
                  <a:moveTo>
                    <a:pt x="0" y="0"/>
                  </a:moveTo>
                  <a:lnTo>
                    <a:pt x="76" y="8300"/>
                  </a:lnTo>
                  <a:lnTo>
                    <a:pt x="71504" y="8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209" name="Google Shape;209;p25"/>
            <p:cNvSpPr/>
            <p:nvPr/>
          </p:nvSpPr>
          <p:spPr>
            <a:xfrm>
              <a:off x="-131650" y="858850"/>
              <a:ext cx="1834750" cy="207500"/>
            </a:xfrm>
            <a:custGeom>
              <a:avLst/>
              <a:gdLst/>
              <a:ahLst/>
              <a:cxnLst/>
              <a:rect l="l" t="t" r="r" b="b"/>
              <a:pathLst>
                <a:path w="73390" h="8300" extrusionOk="0">
                  <a:moveTo>
                    <a:pt x="0" y="0"/>
                  </a:moveTo>
                  <a:lnTo>
                    <a:pt x="76" y="8300"/>
                  </a:lnTo>
                  <a:lnTo>
                    <a:pt x="73390" y="56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210" name="Google Shape;210;p25"/>
          <p:cNvSpPr txBox="1">
            <a:spLocks noGrp="1"/>
          </p:cNvSpPr>
          <p:nvPr>
            <p:ph type="title"/>
          </p:nvPr>
        </p:nvSpPr>
        <p:spPr>
          <a:xfrm>
            <a:off x="1153400" y="1218750"/>
            <a:ext cx="3384900" cy="11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subTitle" idx="1"/>
          </p:nvPr>
        </p:nvSpPr>
        <p:spPr>
          <a:xfrm>
            <a:off x="1153400" y="2232725"/>
            <a:ext cx="3384900" cy="10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1153400" y="3251667"/>
            <a:ext cx="33849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CREDITS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549500" y="3846050"/>
            <a:ext cx="6045000" cy="101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9144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444716" y="2669259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290400"/>
            <a:ext cx="7717500" cy="3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17" name="Google Shape;17;p4"/>
          <p:cNvGrpSpPr/>
          <p:nvPr/>
        </p:nvGrpSpPr>
        <p:grpSpPr>
          <a:xfrm>
            <a:off x="7230637" y="781196"/>
            <a:ext cx="1198043" cy="210331"/>
            <a:chOff x="1026623" y="2953314"/>
            <a:chExt cx="5688711" cy="1008300"/>
          </a:xfrm>
        </p:grpSpPr>
        <p:sp>
          <p:nvSpPr>
            <p:cNvPr id="18" name="Google Shape;18;p4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164588" y="1726850"/>
            <a:ext cx="29628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1164588" y="1334538"/>
            <a:ext cx="29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1163988" y="3114988"/>
            <a:ext cx="29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163988" y="3507300"/>
            <a:ext cx="29640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0" name="Google Shape;30;p6"/>
          <p:cNvGrpSpPr/>
          <p:nvPr/>
        </p:nvGrpSpPr>
        <p:grpSpPr>
          <a:xfrm>
            <a:off x="7230637" y="781196"/>
            <a:ext cx="1198043" cy="210331"/>
            <a:chOff x="1026623" y="2953314"/>
            <a:chExt cx="5688711" cy="1008300"/>
          </a:xfrm>
        </p:grpSpPr>
        <p:sp>
          <p:nvSpPr>
            <p:cNvPr id="31" name="Google Shape;31;p6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6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6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6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720000" y="2038625"/>
            <a:ext cx="2857200" cy="161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9" name="Google Shape;39;p7"/>
          <p:cNvGrpSpPr/>
          <p:nvPr/>
        </p:nvGrpSpPr>
        <p:grpSpPr>
          <a:xfrm>
            <a:off x="805575" y="4394071"/>
            <a:ext cx="1198043" cy="210331"/>
            <a:chOff x="1026623" y="2953314"/>
            <a:chExt cx="5688711" cy="1008300"/>
          </a:xfrm>
        </p:grpSpPr>
        <p:sp>
          <p:nvSpPr>
            <p:cNvPr id="40" name="Google Shape;40;p7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7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>
            <a:off x="5259139" y="456758"/>
            <a:ext cx="4467398" cy="2801109"/>
          </a:xfrm>
          <a:custGeom>
            <a:avLst/>
            <a:gdLst/>
            <a:ahLst/>
            <a:cxnLst/>
            <a:rect l="l" t="t" r="r" b="b"/>
            <a:pathLst>
              <a:path w="156490" h="98121" extrusionOk="0">
                <a:moveTo>
                  <a:pt x="12012" y="3760"/>
                </a:moveTo>
                <a:lnTo>
                  <a:pt x="147792" y="0"/>
                </a:lnTo>
                <a:lnTo>
                  <a:pt x="156490" y="98121"/>
                </a:lnTo>
                <a:lnTo>
                  <a:pt x="0" y="939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 flipH="1">
            <a:off x="5541600" y="1540525"/>
            <a:ext cx="2882400" cy="116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61" name="Google Shape;61;p10"/>
          <p:cNvGrpSpPr/>
          <p:nvPr/>
        </p:nvGrpSpPr>
        <p:grpSpPr>
          <a:xfrm>
            <a:off x="7230637" y="781196"/>
            <a:ext cx="1198043" cy="210331"/>
            <a:chOff x="1026623" y="2953314"/>
            <a:chExt cx="5688711" cy="1008300"/>
          </a:xfrm>
        </p:grpSpPr>
        <p:sp>
          <p:nvSpPr>
            <p:cNvPr id="62" name="Google Shape;62;p10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0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0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10"/>
          <p:cNvSpPr/>
          <p:nvPr/>
        </p:nvSpPr>
        <p:spPr>
          <a:xfrm>
            <a:off x="5227350" y="3196050"/>
            <a:ext cx="1097200" cy="184025"/>
          </a:xfrm>
          <a:custGeom>
            <a:avLst/>
            <a:gdLst/>
            <a:ahLst/>
            <a:cxnLst/>
            <a:rect l="l" t="t" r="r" b="b"/>
            <a:pathLst>
              <a:path w="43888" h="7361" extrusionOk="0">
                <a:moveTo>
                  <a:pt x="0" y="7361"/>
                </a:moveTo>
                <a:lnTo>
                  <a:pt x="1026" y="0"/>
                </a:lnTo>
                <a:lnTo>
                  <a:pt x="43888" y="1211"/>
                </a:lnTo>
                <a:close/>
              </a:path>
            </a:pathLst>
          </a:custGeom>
          <a:solidFill>
            <a:srgbClr val="FFFAF5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 text">
  <p:cSld name="CUSTOM_1">
    <p:bg>
      <p:bgPr>
        <a:solidFill>
          <a:schemeClr val="dk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subTitle" idx="1"/>
          </p:nvPr>
        </p:nvSpPr>
        <p:spPr>
          <a:xfrm>
            <a:off x="5413800" y="1633536"/>
            <a:ext cx="25836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5413800" y="1165025"/>
            <a:ext cx="258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2"/>
          </p:nvPr>
        </p:nvSpPr>
        <p:spPr>
          <a:xfrm>
            <a:off x="5413350" y="3352140"/>
            <a:ext cx="2584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3"/>
          </p:nvPr>
        </p:nvSpPr>
        <p:spPr>
          <a:xfrm>
            <a:off x="5413350" y="3820650"/>
            <a:ext cx="25845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480575"/>
            <a:ext cx="7717500" cy="3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●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○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■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●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○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■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●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○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■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8" r:id="rId8"/>
    <p:sldLayoutId id="2147483660" r:id="rId9"/>
    <p:sldLayoutId id="2147483664" r:id="rId10"/>
    <p:sldLayoutId id="2147483665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3"/>
          <p:cNvPicPr preferRelativeResize="0"/>
          <p:nvPr/>
        </p:nvPicPr>
        <p:blipFill rotWithShape="1">
          <a:blip r:embed="rId3">
            <a:alphaModFix/>
          </a:blip>
          <a:srcRect l="11394" t="-210" r="4579" b="209"/>
          <a:stretch/>
        </p:blipFill>
        <p:spPr>
          <a:xfrm rot="138568">
            <a:off x="3810372" y="341714"/>
            <a:ext cx="5628880" cy="4469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33"/>
          <p:cNvGrpSpPr/>
          <p:nvPr/>
        </p:nvGrpSpPr>
        <p:grpSpPr>
          <a:xfrm>
            <a:off x="238900" y="818223"/>
            <a:ext cx="4711051" cy="3412937"/>
            <a:chOff x="3958700" y="1446124"/>
            <a:chExt cx="4125625" cy="2988823"/>
          </a:xfrm>
        </p:grpSpPr>
        <p:sp>
          <p:nvSpPr>
            <p:cNvPr id="301" name="Google Shape;301;p33"/>
            <p:cNvSpPr/>
            <p:nvPr/>
          </p:nvSpPr>
          <p:spPr>
            <a:xfrm>
              <a:off x="3996300" y="1504500"/>
              <a:ext cx="4080950" cy="2849150"/>
            </a:xfrm>
            <a:custGeom>
              <a:avLst/>
              <a:gdLst/>
              <a:ahLst/>
              <a:cxnLst/>
              <a:rect l="l" t="t" r="r" b="b"/>
              <a:pathLst>
                <a:path w="163238" h="113966" extrusionOk="0">
                  <a:moveTo>
                    <a:pt x="16550" y="3761"/>
                  </a:moveTo>
                  <a:lnTo>
                    <a:pt x="152330" y="0"/>
                  </a:lnTo>
                  <a:lnTo>
                    <a:pt x="163238" y="113966"/>
                  </a:lnTo>
                  <a:lnTo>
                    <a:pt x="0" y="84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02" name="Google Shape;302;p33"/>
            <p:cNvSpPr/>
            <p:nvPr/>
          </p:nvSpPr>
          <p:spPr>
            <a:xfrm>
              <a:off x="3958700" y="1904125"/>
              <a:ext cx="332425" cy="1694925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3" name="Google Shape;303;p33"/>
            <p:cNvSpPr/>
            <p:nvPr/>
          </p:nvSpPr>
          <p:spPr>
            <a:xfrm>
              <a:off x="4420426" y="1446124"/>
              <a:ext cx="1256700" cy="108150"/>
            </a:xfrm>
            <a:custGeom>
              <a:avLst/>
              <a:gdLst/>
              <a:ahLst/>
              <a:cxnLst/>
              <a:rect l="l" t="t" r="r" b="b"/>
              <a:pathLst>
                <a:path w="50268" h="4326" extrusionOk="0">
                  <a:moveTo>
                    <a:pt x="50268" y="3369"/>
                  </a:moveTo>
                  <a:lnTo>
                    <a:pt x="0" y="4326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04" name="Google Shape;304;p33"/>
            <p:cNvSpPr/>
            <p:nvPr/>
          </p:nvSpPr>
          <p:spPr>
            <a:xfrm>
              <a:off x="7846500" y="1499800"/>
              <a:ext cx="134400" cy="1403400"/>
            </a:xfrm>
            <a:custGeom>
              <a:avLst/>
              <a:gdLst/>
              <a:ahLst/>
              <a:cxnLst/>
              <a:rect l="l" t="t" r="r" b="b"/>
              <a:pathLst>
                <a:path w="5376" h="56136" extrusionOk="0">
                  <a:moveTo>
                    <a:pt x="5376" y="56136"/>
                  </a:moveTo>
                  <a:lnTo>
                    <a:pt x="0" y="94"/>
                  </a:lnTo>
                  <a:lnTo>
                    <a:pt x="41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05" name="Google Shape;305;p33"/>
            <p:cNvSpPr/>
            <p:nvPr/>
          </p:nvSpPr>
          <p:spPr>
            <a:xfrm>
              <a:off x="7212175" y="4256272"/>
              <a:ext cx="872150" cy="178675"/>
            </a:xfrm>
            <a:custGeom>
              <a:avLst/>
              <a:gdLst/>
              <a:ahLst/>
              <a:cxnLst/>
              <a:rect l="l" t="t" r="r" b="b"/>
              <a:pathLst>
                <a:path w="34886" h="7147" extrusionOk="0">
                  <a:moveTo>
                    <a:pt x="34886" y="5681"/>
                  </a:moveTo>
                  <a:lnTo>
                    <a:pt x="0" y="7147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306" name="Google Shape;306;p33"/>
          <p:cNvSpPr txBox="1">
            <a:spLocks noGrp="1"/>
          </p:cNvSpPr>
          <p:nvPr>
            <p:ph type="ctrTitle"/>
          </p:nvPr>
        </p:nvSpPr>
        <p:spPr>
          <a:xfrm>
            <a:off x="655083" y="1629192"/>
            <a:ext cx="3992100" cy="17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0" dirty="0">
                <a:latin typeface="Carter One"/>
                <a:ea typeface="Carter One"/>
                <a:cs typeface="Carter One"/>
                <a:sym typeface="Carter One"/>
              </a:rPr>
              <a:t>Hotel</a:t>
            </a:r>
            <a:r>
              <a:rPr lang="en" dirty="0"/>
              <a:t> </a:t>
            </a:r>
            <a:r>
              <a:rPr lang="en-IN" sz="3500" b="0" dirty="0">
                <a:latin typeface="Carter One"/>
                <a:ea typeface="Carter One"/>
                <a:cs typeface="Carter One"/>
                <a:sym typeface="Carter One"/>
              </a:rPr>
              <a:t>Booking</a:t>
            </a:r>
            <a:r>
              <a:rPr lang="en" sz="3500" b="0" dirty="0">
                <a:latin typeface="Carter One"/>
                <a:ea typeface="Carter One"/>
                <a:cs typeface="Carter One"/>
                <a:sym typeface="Carter One"/>
              </a:rPr>
              <a:t> </a:t>
            </a:r>
            <a:r>
              <a:rPr lang="en-IN" sz="3500" b="0" dirty="0">
                <a:latin typeface="Carter One"/>
                <a:ea typeface="Carter One"/>
                <a:cs typeface="Carter One"/>
                <a:sym typeface="Carter One"/>
              </a:rPr>
              <a:t>App</a:t>
            </a:r>
            <a:endParaRPr sz="3500" b="0" dirty="0">
              <a:latin typeface="Carter One"/>
              <a:ea typeface="Carter One"/>
              <a:cs typeface="Carter One"/>
              <a:sym typeface="Carter One"/>
            </a:endParaRPr>
          </a:p>
        </p:txBody>
      </p:sp>
      <p:sp>
        <p:nvSpPr>
          <p:cNvPr id="307" name="Google Shape;307;p33"/>
          <p:cNvSpPr txBox="1">
            <a:spLocks noGrp="1"/>
          </p:cNvSpPr>
          <p:nvPr>
            <p:ph type="subTitle" idx="1"/>
          </p:nvPr>
        </p:nvSpPr>
        <p:spPr>
          <a:xfrm>
            <a:off x="-70390" y="4324060"/>
            <a:ext cx="2242500" cy="59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>
                <a:latin typeface="Livic"/>
              </a:rPr>
              <a:t>* Made by:</a:t>
            </a:r>
          </a:p>
          <a:p>
            <a:r>
              <a:rPr lang="en-US" sz="1400" dirty="0">
                <a:latin typeface="Livic"/>
              </a:rPr>
              <a:t>	   Divyansh Singh</a:t>
            </a:r>
            <a:endParaRPr sz="1400" dirty="0">
              <a:latin typeface="Livic"/>
              <a:sym typeface="Livvic"/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7602425" y="270825"/>
            <a:ext cx="1647300" cy="117700"/>
          </a:xfrm>
          <a:custGeom>
            <a:avLst/>
            <a:gdLst/>
            <a:ahLst/>
            <a:cxnLst/>
            <a:rect l="l" t="t" r="r" b="b"/>
            <a:pathLst>
              <a:path w="65892" h="4708" extrusionOk="0">
                <a:moveTo>
                  <a:pt x="0" y="2143"/>
                </a:moveTo>
                <a:lnTo>
                  <a:pt x="65892" y="0"/>
                </a:lnTo>
                <a:lnTo>
                  <a:pt x="65501" y="470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309" name="Google Shape;309;p33"/>
          <p:cNvGrpSpPr/>
          <p:nvPr/>
        </p:nvGrpSpPr>
        <p:grpSpPr>
          <a:xfrm>
            <a:off x="2052125" y="1354896"/>
            <a:ext cx="1198043" cy="210331"/>
            <a:chOff x="1026623" y="2953314"/>
            <a:chExt cx="5688711" cy="1008300"/>
          </a:xfrm>
        </p:grpSpPr>
        <p:sp>
          <p:nvSpPr>
            <p:cNvPr id="310" name="Google Shape;310;p33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7E1F307-4C8C-4133-A9A5-2AA8A20FE1D7}"/>
              </a:ext>
            </a:extLst>
          </p:cNvPr>
          <p:cNvSpPr/>
          <p:nvPr/>
        </p:nvSpPr>
        <p:spPr>
          <a:xfrm>
            <a:off x="63795" y="3846055"/>
            <a:ext cx="21373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Livic"/>
              </a:rPr>
              <a:t>* Guided by:</a:t>
            </a:r>
            <a:br>
              <a:rPr lang="en-US" dirty="0">
                <a:solidFill>
                  <a:schemeClr val="tx1"/>
                </a:solidFill>
                <a:latin typeface="Livic"/>
              </a:rPr>
            </a:br>
            <a:r>
              <a:rPr lang="en-US" dirty="0">
                <a:solidFill>
                  <a:schemeClr val="tx1"/>
                </a:solidFill>
                <a:latin typeface="Livic"/>
              </a:rPr>
              <a:t>           Jaynam Sanghvi</a:t>
            </a:r>
            <a:endParaRPr lang="en-IN" dirty="0">
              <a:solidFill>
                <a:schemeClr val="tx1"/>
              </a:solidFill>
              <a:latin typeface="Liv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4"/>
          <p:cNvSpPr txBox="1">
            <a:spLocks noGrp="1"/>
          </p:cNvSpPr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Model, Controller, Repository division:</a:t>
            </a:r>
            <a:endParaRPr dirty="0"/>
          </a:p>
        </p:txBody>
      </p:sp>
      <p:pic>
        <p:nvPicPr>
          <p:cNvPr id="49" name="Content Placeholder 6">
            <a:extLst>
              <a:ext uri="{FF2B5EF4-FFF2-40B4-BE49-F238E27FC236}">
                <a16:creationId xmlns:a16="http://schemas.microsoft.com/office/drawing/2014/main" id="{D6714700-C0F7-4513-8EE5-B5BF8EAA3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33" y="1437225"/>
            <a:ext cx="2216736" cy="3166545"/>
          </a:xfrm>
          <a:prstGeom prst="rect">
            <a:avLst/>
          </a:prstGeom>
        </p:spPr>
      </p:pic>
      <p:pic>
        <p:nvPicPr>
          <p:cNvPr id="50" name="Content Placeholder 6">
            <a:extLst>
              <a:ext uri="{FF2B5EF4-FFF2-40B4-BE49-F238E27FC236}">
                <a16:creationId xmlns:a16="http://schemas.microsoft.com/office/drawing/2014/main" id="{D09ECC72-E44C-4615-8736-584E85A22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997" y="1447344"/>
            <a:ext cx="2258766" cy="3082126"/>
          </a:xfrm>
          <a:prstGeom prst="rect">
            <a:avLst/>
          </a:prstGeom>
        </p:spPr>
      </p:pic>
      <p:pic>
        <p:nvPicPr>
          <p:cNvPr id="51" name="Content Placeholder 6">
            <a:extLst>
              <a:ext uri="{FF2B5EF4-FFF2-40B4-BE49-F238E27FC236}">
                <a16:creationId xmlns:a16="http://schemas.microsoft.com/office/drawing/2014/main" id="{B670F1ED-7266-4DA1-9CB0-72E79D8FE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901" y="1437225"/>
            <a:ext cx="2258766" cy="30986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49"/>
          <p:cNvPicPr preferRelativeResize="0"/>
          <p:nvPr/>
        </p:nvPicPr>
        <p:blipFill rotWithShape="1">
          <a:blip r:embed="rId3">
            <a:alphaModFix/>
          </a:blip>
          <a:srcRect l="26996" t="9559" r="3243" b="5167"/>
          <a:stretch/>
        </p:blipFill>
        <p:spPr>
          <a:xfrm rot="134432">
            <a:off x="346355" y="160435"/>
            <a:ext cx="8410773" cy="470261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49"/>
          <p:cNvSpPr txBox="1">
            <a:spLocks noGrp="1"/>
          </p:cNvSpPr>
          <p:nvPr>
            <p:ph type="title"/>
          </p:nvPr>
        </p:nvSpPr>
        <p:spPr>
          <a:xfrm>
            <a:off x="-89185" y="117844"/>
            <a:ext cx="4781688" cy="10410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Conclusion:</a:t>
            </a:r>
            <a:endParaRPr dirty="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2"/>
          <p:cNvSpPr txBox="1">
            <a:spLocks noGrp="1"/>
          </p:cNvSpPr>
          <p:nvPr>
            <p:ph type="title"/>
          </p:nvPr>
        </p:nvSpPr>
        <p:spPr>
          <a:xfrm flipH="1">
            <a:off x="5541600" y="1540525"/>
            <a:ext cx="2882400" cy="11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67"/>
          <p:cNvSpPr txBox="1">
            <a:spLocks noGrp="1"/>
          </p:cNvSpPr>
          <p:nvPr>
            <p:ph type="title"/>
          </p:nvPr>
        </p:nvSpPr>
        <p:spPr>
          <a:xfrm>
            <a:off x="1153400" y="1218750"/>
            <a:ext cx="3384900" cy="11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167" name="Google Shape;1167;p67"/>
          <p:cNvSpPr txBox="1">
            <a:spLocks noGrp="1"/>
          </p:cNvSpPr>
          <p:nvPr>
            <p:ph type="subTitle" idx="1"/>
          </p:nvPr>
        </p:nvSpPr>
        <p:spPr>
          <a:xfrm>
            <a:off x="853207" y="2181309"/>
            <a:ext cx="3384900" cy="10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9B317"/>
              </a:buClr>
              <a:buSzPts val="1100"/>
              <a:buFont typeface="Arial"/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9B317"/>
              </a:buClr>
              <a:buSzPts val="1100"/>
              <a:buFont typeface="Arial"/>
              <a:buNone/>
            </a:pPr>
            <a:r>
              <a:rPr lang="en-IN" dirty="0"/>
              <a:t>Divyansh.Singh</a:t>
            </a:r>
            <a:r>
              <a:rPr lang="en" dirty="0"/>
              <a:t>@yash.com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9B317"/>
              </a:buClr>
              <a:buSzPts val="1100"/>
              <a:buFont typeface="Arial"/>
              <a:buNone/>
            </a:pPr>
            <a:r>
              <a:rPr lang="en" dirty="0"/>
              <a:t>+91  7974369733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Yash Technologies</a:t>
            </a:r>
            <a:endParaRPr dirty="0"/>
          </a:p>
        </p:txBody>
      </p:sp>
      <p:cxnSp>
        <p:nvCxnSpPr>
          <p:cNvPr id="1169" name="Google Shape;1169;p67"/>
          <p:cNvCxnSpPr/>
          <p:nvPr/>
        </p:nvCxnSpPr>
        <p:spPr>
          <a:xfrm>
            <a:off x="4629928" y="1465900"/>
            <a:ext cx="0" cy="2418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0" name="Google Shape;1170;p67"/>
          <p:cNvSpPr/>
          <p:nvPr/>
        </p:nvSpPr>
        <p:spPr>
          <a:xfrm rot="-2036527">
            <a:off x="4964483" y="2340962"/>
            <a:ext cx="893547" cy="1012701"/>
          </a:xfrm>
          <a:custGeom>
            <a:avLst/>
            <a:gdLst/>
            <a:ahLst/>
            <a:cxnLst/>
            <a:rect l="l" t="t" r="r" b="b"/>
            <a:pathLst>
              <a:path w="20540" h="23279" extrusionOk="0">
                <a:moveTo>
                  <a:pt x="0" y="5477"/>
                </a:moveTo>
                <a:lnTo>
                  <a:pt x="19855" y="0"/>
                </a:lnTo>
                <a:lnTo>
                  <a:pt x="20540" y="232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171" name="Google Shape;1171;p67"/>
          <p:cNvSpPr/>
          <p:nvPr/>
        </p:nvSpPr>
        <p:spPr>
          <a:xfrm>
            <a:off x="5797451" y="2346219"/>
            <a:ext cx="1208314" cy="846271"/>
          </a:xfrm>
          <a:custGeom>
            <a:avLst/>
            <a:gdLst/>
            <a:ahLst/>
            <a:cxnLst/>
            <a:rect l="l" t="t" r="r" b="b"/>
            <a:pathLst>
              <a:path w="40170" h="28134" extrusionOk="0">
                <a:moveTo>
                  <a:pt x="40170" y="57"/>
                </a:moveTo>
                <a:lnTo>
                  <a:pt x="18519" y="28134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72" name="Google Shape;1172;p67"/>
          <p:cNvSpPr/>
          <p:nvPr/>
        </p:nvSpPr>
        <p:spPr>
          <a:xfrm rot="2036527" flipH="1">
            <a:off x="6900229" y="2339184"/>
            <a:ext cx="893547" cy="1012701"/>
          </a:xfrm>
          <a:custGeom>
            <a:avLst/>
            <a:gdLst/>
            <a:ahLst/>
            <a:cxnLst/>
            <a:rect l="l" t="t" r="r" b="b"/>
            <a:pathLst>
              <a:path w="20540" h="23279" extrusionOk="0">
                <a:moveTo>
                  <a:pt x="0" y="5477"/>
                </a:moveTo>
                <a:lnTo>
                  <a:pt x="19855" y="0"/>
                </a:lnTo>
                <a:lnTo>
                  <a:pt x="20540" y="232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grpSp>
        <p:nvGrpSpPr>
          <p:cNvPr id="1173" name="Google Shape;1173;p67"/>
          <p:cNvGrpSpPr/>
          <p:nvPr/>
        </p:nvGrpSpPr>
        <p:grpSpPr>
          <a:xfrm>
            <a:off x="7115214" y="2525100"/>
            <a:ext cx="300500" cy="300500"/>
            <a:chOff x="4417380" y="1687279"/>
            <a:chExt cx="397907" cy="397907"/>
          </a:xfrm>
        </p:grpSpPr>
        <p:sp>
          <p:nvSpPr>
            <p:cNvPr id="1174" name="Google Shape;1174;p67"/>
            <p:cNvSpPr/>
            <p:nvPr/>
          </p:nvSpPr>
          <p:spPr>
            <a:xfrm>
              <a:off x="4417380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7"/>
            <p:cNvSpPr/>
            <p:nvPr/>
          </p:nvSpPr>
          <p:spPr>
            <a:xfrm>
              <a:off x="4492363" y="1768878"/>
              <a:ext cx="248270" cy="234704"/>
            </a:xfrm>
            <a:custGeom>
              <a:avLst/>
              <a:gdLst/>
              <a:ahLst/>
              <a:cxnLst/>
              <a:rect l="l" t="t" r="r" b="b"/>
              <a:pathLst>
                <a:path w="11896" h="11246" extrusionOk="0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" name="Google Shape;1176;p67"/>
          <p:cNvGrpSpPr/>
          <p:nvPr/>
        </p:nvGrpSpPr>
        <p:grpSpPr>
          <a:xfrm>
            <a:off x="5304843" y="2525108"/>
            <a:ext cx="300500" cy="300484"/>
            <a:chOff x="266768" y="1721375"/>
            <a:chExt cx="397907" cy="397887"/>
          </a:xfrm>
        </p:grpSpPr>
        <p:sp>
          <p:nvSpPr>
            <p:cNvPr id="1177" name="Google Shape;1177;p67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7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67"/>
          <p:cNvGrpSpPr/>
          <p:nvPr/>
        </p:nvGrpSpPr>
        <p:grpSpPr>
          <a:xfrm>
            <a:off x="6210044" y="2525108"/>
            <a:ext cx="300468" cy="300484"/>
            <a:chOff x="864491" y="1723250"/>
            <a:chExt cx="397866" cy="397887"/>
          </a:xfrm>
        </p:grpSpPr>
        <p:sp>
          <p:nvSpPr>
            <p:cNvPr id="1180" name="Google Shape;1180;p67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7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7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963EDDC-6817-487A-B7AD-54534B6E7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603" y="3192490"/>
            <a:ext cx="3060463" cy="8705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>
            <a:spLocks noGrp="1"/>
          </p:cNvSpPr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0" dirty="0">
                <a:solidFill>
                  <a:schemeClr val="dk1"/>
                </a:solidFill>
                <a:latin typeface="Carter One" panose="020B0604020202020204" charset="0"/>
              </a:rPr>
              <a:t>Technologies Used:</a:t>
            </a:r>
            <a:endParaRPr sz="3000" b="0" dirty="0">
              <a:solidFill>
                <a:schemeClr val="dk1"/>
              </a:solidFill>
              <a:latin typeface="Carter One" panose="020B0604020202020204" charset="0"/>
            </a:endParaRPr>
          </a:p>
        </p:txBody>
      </p:sp>
      <p:pic>
        <p:nvPicPr>
          <p:cNvPr id="4" name="Picture Placeholder 84">
            <a:extLst>
              <a:ext uri="{FF2B5EF4-FFF2-40B4-BE49-F238E27FC236}">
                <a16:creationId xmlns:a16="http://schemas.microsoft.com/office/drawing/2014/main" id="{A032DEA9-D4DF-4543-B3F8-7054FB56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76" r="23076"/>
          <a:stretch>
            <a:fillRect/>
          </a:stretch>
        </p:blipFill>
        <p:spPr>
          <a:xfrm>
            <a:off x="1034900" y="1333910"/>
            <a:ext cx="1282997" cy="929763"/>
          </a:xfrm>
          <a:prstGeom prst="ellipse">
            <a:avLst/>
          </a:prstGeom>
        </p:spPr>
      </p:pic>
      <p:pic>
        <p:nvPicPr>
          <p:cNvPr id="7" name="Picture Placeholder 86">
            <a:extLst>
              <a:ext uri="{FF2B5EF4-FFF2-40B4-BE49-F238E27FC236}">
                <a16:creationId xmlns:a16="http://schemas.microsoft.com/office/drawing/2014/main" id="{F86FBBB8-71CE-40BB-A60F-7DFA3647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6" r="926"/>
          <a:stretch>
            <a:fillRect/>
          </a:stretch>
        </p:blipFill>
        <p:spPr>
          <a:xfrm>
            <a:off x="1101799" y="2485383"/>
            <a:ext cx="1116861" cy="929763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5ECBFB-5E50-4520-92F2-E857D35FD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67" y="3728484"/>
            <a:ext cx="1038975" cy="929763"/>
          </a:xfrm>
          <a:prstGeom prst="rect">
            <a:avLst/>
          </a:prstGeom>
        </p:spPr>
      </p:pic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4685F5DA-70D6-47D6-B9FC-A0CA45930A54}"/>
              </a:ext>
            </a:extLst>
          </p:cNvPr>
          <p:cNvSpPr txBox="1">
            <a:spLocks/>
          </p:cNvSpPr>
          <p:nvPr/>
        </p:nvSpPr>
        <p:spPr>
          <a:xfrm>
            <a:off x="3152527" y="1471707"/>
            <a:ext cx="4312844" cy="65416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Java is a high-level, class-based, object-oriented programming language that is designed to have as few implementation dependencies as possible.</a:t>
            </a:r>
          </a:p>
        </p:txBody>
      </p:sp>
      <p:sp>
        <p:nvSpPr>
          <p:cNvPr id="14" name="Content Placeholder 22">
            <a:extLst>
              <a:ext uri="{FF2B5EF4-FFF2-40B4-BE49-F238E27FC236}">
                <a16:creationId xmlns:a16="http://schemas.microsoft.com/office/drawing/2014/main" id="{6B055CAA-5540-4FBB-A8A3-4782BD1AA2AC}"/>
              </a:ext>
            </a:extLst>
          </p:cNvPr>
          <p:cNvSpPr txBox="1">
            <a:spLocks/>
          </p:cNvSpPr>
          <p:nvPr/>
        </p:nvSpPr>
        <p:spPr>
          <a:xfrm>
            <a:off x="3152527" y="2557620"/>
            <a:ext cx="5392925" cy="78528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Spring Boot is an open source, microservice-based Java web framework. Spring Boot framework creates a fully production-ready environment that is completely configurable using its prebuilt code within its codebase.</a:t>
            </a:r>
          </a:p>
        </p:txBody>
      </p:sp>
      <p:sp>
        <p:nvSpPr>
          <p:cNvPr id="15" name="Content Placeholder 22">
            <a:extLst>
              <a:ext uri="{FF2B5EF4-FFF2-40B4-BE49-F238E27FC236}">
                <a16:creationId xmlns:a16="http://schemas.microsoft.com/office/drawing/2014/main" id="{DA313DA5-5CFF-4A9F-8568-77D77A3531D0}"/>
              </a:ext>
            </a:extLst>
          </p:cNvPr>
          <p:cNvSpPr txBox="1">
            <a:spLocks/>
          </p:cNvSpPr>
          <p:nvPr/>
        </p:nvSpPr>
        <p:spPr>
          <a:xfrm>
            <a:off x="3152526" y="3774653"/>
            <a:ext cx="5392925" cy="78528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AngularJS is a discontinued free and open-source JavaScript-based web framework for developing single-page applications.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>
            <a:spLocks noGrp="1"/>
          </p:cNvSpPr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0" dirty="0">
                <a:solidFill>
                  <a:schemeClr val="dk1"/>
                </a:solidFill>
                <a:latin typeface="Carter One" panose="020B0604020202020204" charset="0"/>
              </a:rPr>
              <a:t>Technologies Used:</a:t>
            </a:r>
            <a:endParaRPr sz="3000" b="0" dirty="0">
              <a:solidFill>
                <a:schemeClr val="dk1"/>
              </a:solidFill>
              <a:latin typeface="Carter One" panose="020B0604020202020204" charset="0"/>
            </a:endParaRP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4685F5DA-70D6-47D6-B9FC-A0CA45930A54}"/>
              </a:ext>
            </a:extLst>
          </p:cNvPr>
          <p:cNvSpPr txBox="1">
            <a:spLocks/>
          </p:cNvSpPr>
          <p:nvPr/>
        </p:nvSpPr>
        <p:spPr>
          <a:xfrm>
            <a:off x="3152526" y="1543945"/>
            <a:ext cx="4312844" cy="65416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Maven is a build automation tool used primarily for Java projects. Maven can also be used to build and manage projects written in C#, Ruby, Scala, and other languages.</a:t>
            </a:r>
          </a:p>
        </p:txBody>
      </p:sp>
      <p:sp>
        <p:nvSpPr>
          <p:cNvPr id="14" name="Content Placeholder 22">
            <a:extLst>
              <a:ext uri="{FF2B5EF4-FFF2-40B4-BE49-F238E27FC236}">
                <a16:creationId xmlns:a16="http://schemas.microsoft.com/office/drawing/2014/main" id="{6B055CAA-5540-4FBB-A8A3-4782BD1AA2AC}"/>
              </a:ext>
            </a:extLst>
          </p:cNvPr>
          <p:cNvSpPr txBox="1">
            <a:spLocks/>
          </p:cNvSpPr>
          <p:nvPr/>
        </p:nvSpPr>
        <p:spPr>
          <a:xfrm>
            <a:off x="3152527" y="2557620"/>
            <a:ext cx="5392925" cy="78528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MySQL is an open source relational database management system. For WordPress sites, that means it helps you store all your blog posts, users, plugin information, etc.</a:t>
            </a:r>
          </a:p>
        </p:txBody>
      </p:sp>
      <p:sp>
        <p:nvSpPr>
          <p:cNvPr id="15" name="Content Placeholder 22">
            <a:extLst>
              <a:ext uri="{FF2B5EF4-FFF2-40B4-BE49-F238E27FC236}">
                <a16:creationId xmlns:a16="http://schemas.microsoft.com/office/drawing/2014/main" id="{DA313DA5-5CFF-4A9F-8568-77D77A3531D0}"/>
              </a:ext>
            </a:extLst>
          </p:cNvPr>
          <p:cNvSpPr txBox="1">
            <a:spLocks/>
          </p:cNvSpPr>
          <p:nvPr/>
        </p:nvSpPr>
        <p:spPr>
          <a:xfrm>
            <a:off x="3152526" y="3774653"/>
            <a:ext cx="5392925" cy="78528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Bootstrap is a free and open-source CSS framework directed at responsive, mobile-first front-end web development.</a:t>
            </a:r>
          </a:p>
        </p:txBody>
      </p:sp>
      <p:pic>
        <p:nvPicPr>
          <p:cNvPr id="10" name="Picture Placeholder 84">
            <a:extLst>
              <a:ext uri="{FF2B5EF4-FFF2-40B4-BE49-F238E27FC236}">
                <a16:creationId xmlns:a16="http://schemas.microsoft.com/office/drawing/2014/main" id="{C24BFCBD-46E3-4B0D-A24C-F583EA41B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06" y="1440979"/>
            <a:ext cx="938389" cy="784329"/>
          </a:xfrm>
          <a:prstGeom prst="ellipse">
            <a:avLst/>
          </a:prstGeom>
        </p:spPr>
      </p:pic>
      <p:pic>
        <p:nvPicPr>
          <p:cNvPr id="11" name="Picture Placeholder 86">
            <a:extLst>
              <a:ext uri="{FF2B5EF4-FFF2-40B4-BE49-F238E27FC236}">
                <a16:creationId xmlns:a16="http://schemas.microsoft.com/office/drawing/2014/main" id="{977841D9-AA37-4EB2-B266-A6404CFB9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6" r="926"/>
          <a:stretch>
            <a:fillRect/>
          </a:stretch>
        </p:blipFill>
        <p:spPr>
          <a:xfrm>
            <a:off x="1131571" y="2511245"/>
            <a:ext cx="800008" cy="813895"/>
          </a:xfrm>
          <a:prstGeom prst="ellipse">
            <a:avLst/>
          </a:prstGeom>
        </p:spPr>
      </p:pic>
      <p:pic>
        <p:nvPicPr>
          <p:cNvPr id="13" name="Picture Placeholder 88">
            <a:extLst>
              <a:ext uri="{FF2B5EF4-FFF2-40B4-BE49-F238E27FC236}">
                <a16:creationId xmlns:a16="http://schemas.microsoft.com/office/drawing/2014/main" id="{7F62525D-902C-407C-B9DA-679A5AE94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874" r="10874"/>
          <a:stretch>
            <a:fillRect/>
          </a:stretch>
        </p:blipFill>
        <p:spPr>
          <a:xfrm>
            <a:off x="1131571" y="3676263"/>
            <a:ext cx="868601" cy="88367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64234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subTitle" idx="1"/>
          </p:nvPr>
        </p:nvSpPr>
        <p:spPr>
          <a:xfrm>
            <a:off x="-8551" y="829340"/>
            <a:ext cx="5246318" cy="3848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Two functional modules: Admin &amp; User.</a:t>
            </a:r>
          </a:p>
          <a:p>
            <a:pPr marL="0" indent="0"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Guest module for location &amp; hotel views.</a:t>
            </a:r>
          </a:p>
          <a:p>
            <a:pPr marL="0" indent="0"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User registration, user dashboard.</a:t>
            </a:r>
          </a:p>
          <a:p>
            <a:pPr marL="0" indent="0"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Location search with multiple hotel options.</a:t>
            </a:r>
          </a:p>
          <a:p>
            <a:pPr marL="0" indent="0"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Booking hotel with payment shopping.</a:t>
            </a:r>
          </a:p>
          <a:p>
            <a:pPr marL="0" indent="0"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Admin dashboard, all bookings, hotel management.</a:t>
            </a:r>
          </a:p>
          <a:p>
            <a:pPr marL="0" indent="0"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Contact us and feedback page admin managed.</a:t>
            </a:r>
          </a:p>
        </p:txBody>
      </p:sp>
      <p:sp>
        <p:nvSpPr>
          <p:cNvPr id="355" name="Google Shape;355;p36"/>
          <p:cNvSpPr txBox="1">
            <a:spLocks noGrp="1"/>
          </p:cNvSpPr>
          <p:nvPr>
            <p:ph type="title"/>
          </p:nvPr>
        </p:nvSpPr>
        <p:spPr>
          <a:xfrm>
            <a:off x="226050" y="27010"/>
            <a:ext cx="3217200" cy="11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Problem</a:t>
            </a:r>
            <a:r>
              <a:rPr lang="en" dirty="0"/>
              <a:t> Statement:</a:t>
            </a:r>
            <a:endParaRPr dirty="0"/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3">
            <a:alphaModFix/>
          </a:blip>
          <a:srcRect l="14378" r="14371"/>
          <a:stretch/>
        </p:blipFill>
        <p:spPr>
          <a:xfrm rot="95461" flipH="1">
            <a:off x="5288880" y="925560"/>
            <a:ext cx="3132080" cy="310927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/>
          <p:nvPr/>
        </p:nvSpPr>
        <p:spPr>
          <a:xfrm rot="95423">
            <a:off x="5703597" y="625323"/>
            <a:ext cx="2765630" cy="243431"/>
          </a:xfrm>
          <a:custGeom>
            <a:avLst/>
            <a:gdLst/>
            <a:ahLst/>
            <a:cxnLst/>
            <a:rect l="l" t="t" r="r" b="b"/>
            <a:pathLst>
              <a:path w="57930" h="5099" extrusionOk="0">
                <a:moveTo>
                  <a:pt x="57930" y="5099"/>
                </a:moveTo>
                <a:lnTo>
                  <a:pt x="0" y="5066"/>
                </a:lnTo>
                <a:lnTo>
                  <a:pt x="11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58" name="Google Shape;358;p36"/>
          <p:cNvSpPr/>
          <p:nvPr/>
        </p:nvSpPr>
        <p:spPr>
          <a:xfrm rot="5525853">
            <a:off x="7852452" y="3733090"/>
            <a:ext cx="1448207" cy="239865"/>
          </a:xfrm>
          <a:custGeom>
            <a:avLst/>
            <a:gdLst/>
            <a:ahLst/>
            <a:cxnLst/>
            <a:rect l="l" t="t" r="r" b="b"/>
            <a:pathLst>
              <a:path w="57930" h="5099" extrusionOk="0">
                <a:moveTo>
                  <a:pt x="57930" y="5099"/>
                </a:moveTo>
                <a:lnTo>
                  <a:pt x="0" y="5066"/>
                </a:lnTo>
                <a:lnTo>
                  <a:pt x="11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38"/>
          <p:cNvGrpSpPr/>
          <p:nvPr/>
        </p:nvGrpSpPr>
        <p:grpSpPr>
          <a:xfrm rot="271259">
            <a:off x="-133806" y="-46025"/>
            <a:ext cx="8226760" cy="1009990"/>
            <a:chOff x="3513333" y="-241700"/>
            <a:chExt cx="6224749" cy="3347724"/>
          </a:xfrm>
        </p:grpSpPr>
        <p:sp>
          <p:nvSpPr>
            <p:cNvPr id="412" name="Google Shape;412;p38"/>
            <p:cNvSpPr/>
            <p:nvPr/>
          </p:nvSpPr>
          <p:spPr>
            <a:xfrm>
              <a:off x="3705107" y="-114301"/>
              <a:ext cx="6032975" cy="3206400"/>
            </a:xfrm>
            <a:custGeom>
              <a:avLst/>
              <a:gdLst/>
              <a:ahLst/>
              <a:cxnLst/>
              <a:rect l="l" t="t" r="r" b="b"/>
              <a:pathLst>
                <a:path w="241319" h="128256" extrusionOk="0">
                  <a:moveTo>
                    <a:pt x="11791" y="128256"/>
                  </a:moveTo>
                  <a:lnTo>
                    <a:pt x="241319" y="94038"/>
                  </a:lnTo>
                  <a:lnTo>
                    <a:pt x="222127" y="0"/>
                  </a:lnTo>
                  <a:lnTo>
                    <a:pt x="0" y="707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13" name="Google Shape;413;p38"/>
            <p:cNvSpPr/>
            <p:nvPr/>
          </p:nvSpPr>
          <p:spPr>
            <a:xfrm>
              <a:off x="3672453" y="2068574"/>
              <a:ext cx="248800" cy="1037450"/>
            </a:xfrm>
            <a:custGeom>
              <a:avLst/>
              <a:gdLst/>
              <a:ahLst/>
              <a:cxnLst/>
              <a:rect l="l" t="t" r="r" b="b"/>
              <a:pathLst>
                <a:path w="9952" h="41498" extrusionOk="0">
                  <a:moveTo>
                    <a:pt x="1952" y="0"/>
                  </a:moveTo>
                  <a:lnTo>
                    <a:pt x="0" y="41498"/>
                  </a:lnTo>
                  <a:lnTo>
                    <a:pt x="9952" y="406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14" name="Google Shape;414;p38"/>
            <p:cNvSpPr/>
            <p:nvPr/>
          </p:nvSpPr>
          <p:spPr>
            <a:xfrm>
              <a:off x="9330600" y="-241700"/>
              <a:ext cx="381100" cy="1323175"/>
            </a:xfrm>
            <a:custGeom>
              <a:avLst/>
              <a:gdLst/>
              <a:ahLst/>
              <a:cxnLst/>
              <a:rect l="l" t="t" r="r" b="b"/>
              <a:pathLst>
                <a:path w="15244" h="52927" extrusionOk="0">
                  <a:moveTo>
                    <a:pt x="10005" y="52927"/>
                  </a:moveTo>
                  <a:lnTo>
                    <a:pt x="15244" y="0"/>
                  </a:lnTo>
                  <a:lnTo>
                    <a:pt x="0" y="42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415" name="Google Shape;415;p38"/>
            <p:cNvSpPr/>
            <p:nvPr/>
          </p:nvSpPr>
          <p:spPr>
            <a:xfrm>
              <a:off x="3513333" y="646596"/>
              <a:ext cx="2526051" cy="917111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16" name="Google Shape;416;p38"/>
          <p:cNvSpPr txBox="1">
            <a:spLocks noGrp="1"/>
          </p:cNvSpPr>
          <p:nvPr>
            <p:ph type="title"/>
          </p:nvPr>
        </p:nvSpPr>
        <p:spPr>
          <a:xfrm>
            <a:off x="-816479" y="25032"/>
            <a:ext cx="8493186" cy="10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Business </a:t>
            </a:r>
            <a:r>
              <a:rPr lang="en-IN" sz="3600" dirty="0"/>
              <a:t>Plan: customer flow</a:t>
            </a:r>
            <a:endParaRPr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DA134A-39F2-40BE-AE53-650C5F5D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40" y="1163792"/>
            <a:ext cx="7140889" cy="38204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38"/>
          <p:cNvGrpSpPr/>
          <p:nvPr/>
        </p:nvGrpSpPr>
        <p:grpSpPr>
          <a:xfrm rot="271259">
            <a:off x="-133806" y="-46025"/>
            <a:ext cx="8226760" cy="1009990"/>
            <a:chOff x="3513333" y="-241700"/>
            <a:chExt cx="6224749" cy="3347724"/>
          </a:xfrm>
        </p:grpSpPr>
        <p:sp>
          <p:nvSpPr>
            <p:cNvPr id="412" name="Google Shape;412;p38"/>
            <p:cNvSpPr/>
            <p:nvPr/>
          </p:nvSpPr>
          <p:spPr>
            <a:xfrm>
              <a:off x="3705107" y="-114301"/>
              <a:ext cx="6032975" cy="3206400"/>
            </a:xfrm>
            <a:custGeom>
              <a:avLst/>
              <a:gdLst/>
              <a:ahLst/>
              <a:cxnLst/>
              <a:rect l="l" t="t" r="r" b="b"/>
              <a:pathLst>
                <a:path w="241319" h="128256" extrusionOk="0">
                  <a:moveTo>
                    <a:pt x="11791" y="128256"/>
                  </a:moveTo>
                  <a:lnTo>
                    <a:pt x="241319" y="94038"/>
                  </a:lnTo>
                  <a:lnTo>
                    <a:pt x="222127" y="0"/>
                  </a:lnTo>
                  <a:lnTo>
                    <a:pt x="0" y="707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13" name="Google Shape;413;p38"/>
            <p:cNvSpPr/>
            <p:nvPr/>
          </p:nvSpPr>
          <p:spPr>
            <a:xfrm>
              <a:off x="3672453" y="2068574"/>
              <a:ext cx="248800" cy="1037450"/>
            </a:xfrm>
            <a:custGeom>
              <a:avLst/>
              <a:gdLst/>
              <a:ahLst/>
              <a:cxnLst/>
              <a:rect l="l" t="t" r="r" b="b"/>
              <a:pathLst>
                <a:path w="9952" h="41498" extrusionOk="0">
                  <a:moveTo>
                    <a:pt x="1952" y="0"/>
                  </a:moveTo>
                  <a:lnTo>
                    <a:pt x="0" y="41498"/>
                  </a:lnTo>
                  <a:lnTo>
                    <a:pt x="9952" y="406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14" name="Google Shape;414;p38"/>
            <p:cNvSpPr/>
            <p:nvPr/>
          </p:nvSpPr>
          <p:spPr>
            <a:xfrm>
              <a:off x="9330600" y="-241700"/>
              <a:ext cx="381100" cy="1323175"/>
            </a:xfrm>
            <a:custGeom>
              <a:avLst/>
              <a:gdLst/>
              <a:ahLst/>
              <a:cxnLst/>
              <a:rect l="l" t="t" r="r" b="b"/>
              <a:pathLst>
                <a:path w="15244" h="52927" extrusionOk="0">
                  <a:moveTo>
                    <a:pt x="10005" y="52927"/>
                  </a:moveTo>
                  <a:lnTo>
                    <a:pt x="15244" y="0"/>
                  </a:lnTo>
                  <a:lnTo>
                    <a:pt x="0" y="42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415" name="Google Shape;415;p38"/>
            <p:cNvSpPr/>
            <p:nvPr/>
          </p:nvSpPr>
          <p:spPr>
            <a:xfrm>
              <a:off x="3513333" y="646596"/>
              <a:ext cx="2526051" cy="917111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16" name="Google Shape;416;p38"/>
          <p:cNvSpPr txBox="1">
            <a:spLocks noGrp="1"/>
          </p:cNvSpPr>
          <p:nvPr>
            <p:ph type="title"/>
          </p:nvPr>
        </p:nvSpPr>
        <p:spPr>
          <a:xfrm>
            <a:off x="-816479" y="25032"/>
            <a:ext cx="8493186" cy="10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Business </a:t>
            </a:r>
            <a:r>
              <a:rPr lang="en-IN" sz="3600" dirty="0"/>
              <a:t>Plan: Admin flow</a:t>
            </a:r>
            <a:endParaRPr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A0ADA9-8F43-44FA-9311-28701BDBF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02" y="1104586"/>
            <a:ext cx="7705883" cy="384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27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 txBox="1">
            <a:spLocks noGrp="1"/>
          </p:cNvSpPr>
          <p:nvPr>
            <p:ph type="title"/>
          </p:nvPr>
        </p:nvSpPr>
        <p:spPr>
          <a:xfrm>
            <a:off x="713250" y="52532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TDD Approach:</a:t>
            </a:r>
            <a:endParaRPr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55CE4709-60E2-4A1C-A025-5D8F8F54C1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0657857"/>
              </p:ext>
            </p:extLst>
          </p:nvPr>
        </p:nvGraphicFramePr>
        <p:xfrm>
          <a:off x="2006009" y="1304260"/>
          <a:ext cx="6733954" cy="3685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40"/>
          <p:cNvGrpSpPr/>
          <p:nvPr/>
        </p:nvGrpSpPr>
        <p:grpSpPr>
          <a:xfrm rot="-523541">
            <a:off x="6216999" y="208131"/>
            <a:ext cx="1087071" cy="879527"/>
            <a:chOff x="1891712" y="291100"/>
            <a:chExt cx="1087100" cy="879550"/>
          </a:xfrm>
        </p:grpSpPr>
        <p:sp>
          <p:nvSpPr>
            <p:cNvPr id="441" name="Google Shape;441;p40"/>
            <p:cNvSpPr/>
            <p:nvPr/>
          </p:nvSpPr>
          <p:spPr>
            <a:xfrm>
              <a:off x="1891712" y="442600"/>
              <a:ext cx="1087100" cy="728050"/>
            </a:xfrm>
            <a:custGeom>
              <a:avLst/>
              <a:gdLst/>
              <a:ahLst/>
              <a:cxnLst/>
              <a:rect l="l" t="t" r="r" b="b"/>
              <a:pathLst>
                <a:path w="43484" h="29122" extrusionOk="0">
                  <a:moveTo>
                    <a:pt x="0" y="28183"/>
                  </a:moveTo>
                  <a:lnTo>
                    <a:pt x="12420" y="0"/>
                  </a:lnTo>
                  <a:lnTo>
                    <a:pt x="43484" y="291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42" name="Google Shape;442;p40"/>
            <p:cNvSpPr/>
            <p:nvPr/>
          </p:nvSpPr>
          <p:spPr>
            <a:xfrm>
              <a:off x="2219137" y="291100"/>
              <a:ext cx="380825" cy="484650"/>
            </a:xfrm>
            <a:custGeom>
              <a:avLst/>
              <a:gdLst/>
              <a:ahLst/>
              <a:cxnLst/>
              <a:rect l="l" t="t" r="r" b="b"/>
              <a:pathLst>
                <a:path w="15233" h="19386" extrusionOk="0">
                  <a:moveTo>
                    <a:pt x="0" y="4905"/>
                  </a:moveTo>
                  <a:lnTo>
                    <a:pt x="1947" y="0"/>
                  </a:lnTo>
                  <a:lnTo>
                    <a:pt x="15233" y="193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pic>
        <p:nvPicPr>
          <p:cNvPr id="455" name="Google Shape;455;p40"/>
          <p:cNvPicPr preferRelativeResize="0"/>
          <p:nvPr/>
        </p:nvPicPr>
        <p:blipFill rotWithShape="1">
          <a:blip r:embed="rId3">
            <a:alphaModFix/>
          </a:blip>
          <a:srcRect l="1724" t="227" r="35583" b="889"/>
          <a:stretch/>
        </p:blipFill>
        <p:spPr>
          <a:xfrm rot="-102629">
            <a:off x="237065" y="497746"/>
            <a:ext cx="2810909" cy="376967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0"/>
          <p:cNvSpPr/>
          <p:nvPr/>
        </p:nvSpPr>
        <p:spPr>
          <a:xfrm rot="10697333" flipH="1">
            <a:off x="2352793" y="4502471"/>
            <a:ext cx="2483263" cy="218168"/>
          </a:xfrm>
          <a:custGeom>
            <a:avLst/>
            <a:gdLst/>
            <a:ahLst/>
            <a:cxnLst/>
            <a:rect l="l" t="t" r="r" b="b"/>
            <a:pathLst>
              <a:path w="57930" h="5099" extrusionOk="0">
                <a:moveTo>
                  <a:pt x="57930" y="5099"/>
                </a:moveTo>
                <a:lnTo>
                  <a:pt x="0" y="5066"/>
                </a:lnTo>
                <a:lnTo>
                  <a:pt x="11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7F3F0724-4BDE-4035-9487-5D99DAFB4C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280009"/>
              </p:ext>
            </p:extLst>
          </p:nvPr>
        </p:nvGraphicFramePr>
        <p:xfrm>
          <a:off x="2191657" y="953750"/>
          <a:ext cx="6183085" cy="3909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9BEDEF5D-9D72-4792-ABDD-D48732F53270}"/>
              </a:ext>
            </a:extLst>
          </p:cNvPr>
          <p:cNvSpPr/>
          <p:nvPr/>
        </p:nvSpPr>
        <p:spPr>
          <a:xfrm>
            <a:off x="6378603" y="2581729"/>
            <a:ext cx="136396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Guest</a:t>
            </a:r>
            <a:endParaRPr lang="en-US" sz="4400" b="0" cap="none" spc="0" dirty="0">
              <a:ln w="0"/>
              <a:solidFill>
                <a:schemeClr val="tx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43"/>
          <p:cNvGrpSpPr/>
          <p:nvPr/>
        </p:nvGrpSpPr>
        <p:grpSpPr>
          <a:xfrm flipH="1">
            <a:off x="-55905" y="177050"/>
            <a:ext cx="5218445" cy="4435336"/>
            <a:chOff x="3505400" y="258862"/>
            <a:chExt cx="4552028" cy="4791850"/>
          </a:xfrm>
        </p:grpSpPr>
        <p:sp>
          <p:nvSpPr>
            <p:cNvPr id="517" name="Google Shape;517;p43"/>
            <p:cNvSpPr/>
            <p:nvPr/>
          </p:nvSpPr>
          <p:spPr>
            <a:xfrm>
              <a:off x="3705103" y="258862"/>
              <a:ext cx="4352325" cy="4791850"/>
            </a:xfrm>
            <a:custGeom>
              <a:avLst/>
              <a:gdLst/>
              <a:ahLst/>
              <a:cxnLst/>
              <a:rect l="l" t="t" r="r" b="b"/>
              <a:pathLst>
                <a:path w="174093" h="191674" extrusionOk="0">
                  <a:moveTo>
                    <a:pt x="22652" y="165987"/>
                  </a:moveTo>
                  <a:lnTo>
                    <a:pt x="173768" y="191674"/>
                  </a:lnTo>
                  <a:lnTo>
                    <a:pt x="174093" y="0"/>
                  </a:lnTo>
                  <a:lnTo>
                    <a:pt x="0" y="55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18" name="Google Shape;518;p43"/>
            <p:cNvSpPr/>
            <p:nvPr/>
          </p:nvSpPr>
          <p:spPr>
            <a:xfrm rot="10800000" flipH="1">
              <a:off x="3636512" y="1687558"/>
              <a:ext cx="454990" cy="2319844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19" name="Google Shape;519;p43"/>
            <p:cNvSpPr/>
            <p:nvPr/>
          </p:nvSpPr>
          <p:spPr>
            <a:xfrm>
              <a:off x="4285600" y="4486241"/>
              <a:ext cx="1715150" cy="298150"/>
            </a:xfrm>
            <a:custGeom>
              <a:avLst/>
              <a:gdLst/>
              <a:ahLst/>
              <a:cxnLst/>
              <a:rect l="l" t="t" r="r" b="b"/>
              <a:pathLst>
                <a:path w="68606" h="11926" extrusionOk="0">
                  <a:moveTo>
                    <a:pt x="68606" y="11926"/>
                  </a:moveTo>
                  <a:lnTo>
                    <a:pt x="0" y="0"/>
                  </a:lnTo>
                  <a:lnTo>
                    <a:pt x="1286" y="59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20" name="Google Shape;520;p43"/>
            <p:cNvSpPr/>
            <p:nvPr/>
          </p:nvSpPr>
          <p:spPr>
            <a:xfrm>
              <a:off x="3505400" y="547725"/>
              <a:ext cx="2828725" cy="1027000"/>
            </a:xfrm>
            <a:custGeom>
              <a:avLst/>
              <a:gdLst/>
              <a:ahLst/>
              <a:cxnLst/>
              <a:rect l="l" t="t" r="r" b="b"/>
              <a:pathLst>
                <a:path w="113149" h="41080" extrusionOk="0">
                  <a:moveTo>
                    <a:pt x="0" y="0"/>
                  </a:moveTo>
                  <a:lnTo>
                    <a:pt x="7531" y="41080"/>
                  </a:lnTo>
                  <a:lnTo>
                    <a:pt x="113149" y="78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21" name="Google Shape;521;p43"/>
          <p:cNvSpPr txBox="1">
            <a:spLocks noGrp="1"/>
          </p:cNvSpPr>
          <p:nvPr>
            <p:ph type="title"/>
          </p:nvPr>
        </p:nvSpPr>
        <p:spPr>
          <a:xfrm>
            <a:off x="358867" y="1628097"/>
            <a:ext cx="3575700" cy="17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500" dirty="0"/>
              <a:t>Use Case </a:t>
            </a:r>
            <a:br>
              <a:rPr lang="en-IN" sz="5500" dirty="0"/>
            </a:br>
            <a:r>
              <a:rPr lang="en-IN" sz="5500" dirty="0"/>
              <a:t>Diagram:</a:t>
            </a:r>
            <a:endParaRPr dirty="0"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2"/>
          </p:nvPr>
        </p:nvSpPr>
        <p:spPr>
          <a:xfrm>
            <a:off x="3846225" y="408825"/>
            <a:ext cx="10950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23" name="Google Shape;523;p43"/>
          <p:cNvSpPr/>
          <p:nvPr/>
        </p:nvSpPr>
        <p:spPr>
          <a:xfrm>
            <a:off x="8610625" y="396000"/>
            <a:ext cx="166875" cy="1994050"/>
          </a:xfrm>
          <a:custGeom>
            <a:avLst/>
            <a:gdLst/>
            <a:ahLst/>
            <a:cxnLst/>
            <a:rect l="l" t="t" r="r" b="b"/>
            <a:pathLst>
              <a:path w="6675" h="79762" extrusionOk="0">
                <a:moveTo>
                  <a:pt x="5184" y="79762"/>
                </a:moveTo>
                <a:lnTo>
                  <a:pt x="0" y="552"/>
                </a:lnTo>
                <a:lnTo>
                  <a:pt x="667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DD3C0800-729B-4736-B5AF-1A072881E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834" y="396000"/>
            <a:ext cx="4926836" cy="42582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otel Business Plan by Slidesgo">
  <a:themeElements>
    <a:clrScheme name="Simple Light">
      <a:dk1>
        <a:srgbClr val="916452"/>
      </a:dk1>
      <a:lt1>
        <a:srgbClr val="FFFFFF"/>
      </a:lt1>
      <a:dk2>
        <a:srgbClr val="FFF6EC"/>
      </a:dk2>
      <a:lt2>
        <a:srgbClr val="FFC0A7"/>
      </a:lt2>
      <a:accent1>
        <a:srgbClr val="FED3C2"/>
      </a:accent1>
      <a:accent2>
        <a:srgbClr val="C7D8D0"/>
      </a:accent2>
      <a:accent3>
        <a:srgbClr val="E1EAE7"/>
      </a:accent3>
      <a:accent4>
        <a:srgbClr val="FFF6EC"/>
      </a:accent4>
      <a:accent5>
        <a:srgbClr val="FED3C2"/>
      </a:accent5>
      <a:accent6>
        <a:srgbClr val="C7D8D0"/>
      </a:accent6>
      <a:hlink>
        <a:srgbClr val="8C62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296</Words>
  <Application>Microsoft Office PowerPoint</Application>
  <PresentationFormat>On-screen Show (16:9)</PresentationFormat>
  <Paragraphs>50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Livvic</vt:lpstr>
      <vt:lpstr>Calibri Light</vt:lpstr>
      <vt:lpstr>Arial</vt:lpstr>
      <vt:lpstr>Roboto</vt:lpstr>
      <vt:lpstr>Carter One</vt:lpstr>
      <vt:lpstr>Livic</vt:lpstr>
      <vt:lpstr>Hotel Business Plan by Slidesgo</vt:lpstr>
      <vt:lpstr>Hotel Booking App</vt:lpstr>
      <vt:lpstr>Technologies Used:</vt:lpstr>
      <vt:lpstr>Technologies Used:</vt:lpstr>
      <vt:lpstr>Problem Statement:</vt:lpstr>
      <vt:lpstr>Business Plan: customer flow</vt:lpstr>
      <vt:lpstr>Business Plan: Admin flow</vt:lpstr>
      <vt:lpstr>TDD Approach:</vt:lpstr>
      <vt:lpstr>PowerPoint Presentation</vt:lpstr>
      <vt:lpstr>Use Case  Diagram:</vt:lpstr>
      <vt:lpstr>Model, Controller, Repository division:</vt:lpstr>
      <vt:lpstr>Conclusion:</vt:lpstr>
      <vt:lpstr>A Picture Is Worth a Thousand Words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Booking App</dc:title>
  <dc:creator>Divyansh  Singh</dc:creator>
  <cp:lastModifiedBy>Divyansh  Singh</cp:lastModifiedBy>
  <cp:revision>5</cp:revision>
  <dcterms:modified xsi:type="dcterms:W3CDTF">2022-11-17T15:21:31Z</dcterms:modified>
</cp:coreProperties>
</file>